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8" r:id="rId1"/>
  </p:sldMasterIdLst>
  <p:notesMasterIdLst>
    <p:notesMasterId r:id="rId20"/>
  </p:notesMasterIdLst>
  <p:sldIdLst>
    <p:sldId id="256" r:id="rId2"/>
    <p:sldId id="260" r:id="rId3"/>
    <p:sldId id="261" r:id="rId4"/>
    <p:sldId id="259" r:id="rId5"/>
    <p:sldId id="258" r:id="rId6"/>
    <p:sldId id="265" r:id="rId7"/>
    <p:sldId id="262" r:id="rId8"/>
    <p:sldId id="271" r:id="rId9"/>
    <p:sldId id="275" r:id="rId10"/>
    <p:sldId id="274" r:id="rId11"/>
    <p:sldId id="267" r:id="rId12"/>
    <p:sldId id="270" r:id="rId13"/>
    <p:sldId id="263" r:id="rId14"/>
    <p:sldId id="264" r:id="rId15"/>
    <p:sldId id="276" r:id="rId16"/>
    <p:sldId id="277" r:id="rId17"/>
    <p:sldId id="266" r:id="rId18"/>
    <p:sldId id="273" r:id="rId19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D0B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F48D38E-FD7B-0043-A535-1961F2EB5B5F}" v="1482" dt="2024-06-02T11:17:04.96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87"/>
  </p:normalViewPr>
  <p:slideViewPr>
    <p:cSldViewPr snapToGrid="0">
      <p:cViewPr varScale="1">
        <p:scale>
          <a:sx n="90" d="100"/>
          <a:sy n="90" d="100"/>
        </p:scale>
        <p:origin x="232" y="5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cas BEILLARD" userId="S::lucas.beillard@estaca.eu::aa0a1dc5-c3f1-41b5-9f02-644c0885aea6" providerId="AD" clId="Web-{946C46A7-E602-1ACF-5B5C-C46B9C7BCD8D}"/>
    <pc:docChg chg="modSld sldOrd">
      <pc:chgData name="Lucas BEILLARD" userId="S::lucas.beillard@estaca.eu::aa0a1dc5-c3f1-41b5-9f02-644c0885aea6" providerId="AD" clId="Web-{946C46A7-E602-1ACF-5B5C-C46B9C7BCD8D}" dt="2024-05-31T07:11:14.249" v="236"/>
      <pc:docMkLst>
        <pc:docMk/>
      </pc:docMkLst>
      <pc:sldChg chg="ord">
        <pc:chgData name="Lucas BEILLARD" userId="S::lucas.beillard@estaca.eu::aa0a1dc5-c3f1-41b5-9f02-644c0885aea6" providerId="AD" clId="Web-{946C46A7-E602-1ACF-5B5C-C46B9C7BCD8D}" dt="2024-05-31T07:11:14.249" v="236"/>
        <pc:sldMkLst>
          <pc:docMk/>
          <pc:sldMk cId="2090039368" sldId="258"/>
        </pc:sldMkLst>
      </pc:sldChg>
      <pc:sldChg chg="modSp">
        <pc:chgData name="Lucas BEILLARD" userId="S::lucas.beillard@estaca.eu::aa0a1dc5-c3f1-41b5-9f02-644c0885aea6" providerId="AD" clId="Web-{946C46A7-E602-1ACF-5B5C-C46B9C7BCD8D}" dt="2024-05-31T07:09:05.479" v="235" actId="1076"/>
        <pc:sldMkLst>
          <pc:docMk/>
          <pc:sldMk cId="2389441728" sldId="261"/>
        </pc:sldMkLst>
        <pc:spChg chg="mod">
          <ac:chgData name="Lucas BEILLARD" userId="S::lucas.beillard@estaca.eu::aa0a1dc5-c3f1-41b5-9f02-644c0885aea6" providerId="AD" clId="Web-{946C46A7-E602-1ACF-5B5C-C46B9C7BCD8D}" dt="2024-05-31T07:08:52.994" v="234" actId="20577"/>
          <ac:spMkLst>
            <pc:docMk/>
            <pc:sldMk cId="2389441728" sldId="261"/>
            <ac:spMk id="4" creationId="{3C9038B2-902C-25E5-16DF-2E947941E08D}"/>
          </ac:spMkLst>
        </pc:spChg>
        <pc:spChg chg="mod">
          <ac:chgData name="Lucas BEILLARD" userId="S::lucas.beillard@estaca.eu::aa0a1dc5-c3f1-41b5-9f02-644c0885aea6" providerId="AD" clId="Web-{946C46A7-E602-1ACF-5B5C-C46B9C7BCD8D}" dt="2024-05-31T07:09:05.479" v="235" actId="1076"/>
          <ac:spMkLst>
            <pc:docMk/>
            <pc:sldMk cId="2389441728" sldId="261"/>
            <ac:spMk id="5" creationId="{33F3F247-415F-4597-C8AD-A2A4DCE0A4EB}"/>
          </ac:spMkLst>
        </pc:spChg>
      </pc:sldChg>
    </pc:docChg>
  </pc:docChgLst>
  <pc:docChgLst>
    <pc:chgData name="Lucas BEILLARD" userId="S::lucas.beillard@estaca.eu::aa0a1dc5-c3f1-41b5-9f02-644c0885aea6" providerId="AD" clId="Web-{BAB6397E-9533-3C1D-5047-2FD66C0E1F86}"/>
    <pc:docChg chg="modSld">
      <pc:chgData name="Lucas BEILLARD" userId="S::lucas.beillard@estaca.eu::aa0a1dc5-c3f1-41b5-9f02-644c0885aea6" providerId="AD" clId="Web-{BAB6397E-9533-3C1D-5047-2FD66C0E1F86}" dt="2024-05-30T11:44:01.063" v="0" actId="14100"/>
      <pc:docMkLst>
        <pc:docMk/>
      </pc:docMkLst>
      <pc:sldChg chg="modSp">
        <pc:chgData name="Lucas BEILLARD" userId="S::lucas.beillard@estaca.eu::aa0a1dc5-c3f1-41b5-9f02-644c0885aea6" providerId="AD" clId="Web-{BAB6397E-9533-3C1D-5047-2FD66C0E1F86}" dt="2024-05-30T11:44:01.063" v="0" actId="14100"/>
        <pc:sldMkLst>
          <pc:docMk/>
          <pc:sldMk cId="2090039368" sldId="258"/>
        </pc:sldMkLst>
        <pc:picChg chg="mod">
          <ac:chgData name="Lucas BEILLARD" userId="S::lucas.beillard@estaca.eu::aa0a1dc5-c3f1-41b5-9f02-644c0885aea6" providerId="AD" clId="Web-{BAB6397E-9533-3C1D-5047-2FD66C0E1F86}" dt="2024-05-30T11:44:01.063" v="0" actId="14100"/>
          <ac:picMkLst>
            <pc:docMk/>
            <pc:sldMk cId="2090039368" sldId="258"/>
            <ac:picMk id="4" creationId="{F1B73240-AED7-B429-C62B-0FC60132B26B}"/>
          </ac:picMkLst>
        </pc:picChg>
      </pc:sldChg>
    </pc:docChg>
  </pc:docChgLst>
  <pc:docChgLst>
    <pc:chgData name="Lucas BEILLARD" userId="aa0a1dc5-c3f1-41b5-9f02-644c0885aea6" providerId="ADAL" clId="{CD2DD2D6-7776-410F-8EDF-E0D272081854}"/>
    <pc:docChg chg="undo redo custSel addSld delSld modSld sldOrd">
      <pc:chgData name="Lucas BEILLARD" userId="aa0a1dc5-c3f1-41b5-9f02-644c0885aea6" providerId="ADAL" clId="{CD2DD2D6-7776-410F-8EDF-E0D272081854}" dt="2024-05-31T13:26:42.319" v="544" actId="20577"/>
      <pc:docMkLst>
        <pc:docMk/>
      </pc:docMkLst>
      <pc:sldChg chg="addSp delSp modSp mod">
        <pc:chgData name="Lucas BEILLARD" userId="aa0a1dc5-c3f1-41b5-9f02-644c0885aea6" providerId="ADAL" clId="{CD2DD2D6-7776-410F-8EDF-E0D272081854}" dt="2024-05-31T12:21:57.128" v="134" actId="1076"/>
        <pc:sldMkLst>
          <pc:docMk/>
          <pc:sldMk cId="3323413953" sldId="256"/>
        </pc:sldMkLst>
        <pc:spChg chg="del">
          <ac:chgData name="Lucas BEILLARD" userId="aa0a1dc5-c3f1-41b5-9f02-644c0885aea6" providerId="ADAL" clId="{CD2DD2D6-7776-410F-8EDF-E0D272081854}" dt="2024-05-31T12:16:39.032" v="2" actId="478"/>
          <ac:spMkLst>
            <pc:docMk/>
            <pc:sldMk cId="3323413953" sldId="256"/>
            <ac:spMk id="2" creationId="{A327B398-5185-0592-CBE7-FBF1A896691E}"/>
          </ac:spMkLst>
        </pc:spChg>
        <pc:spChg chg="del">
          <ac:chgData name="Lucas BEILLARD" userId="aa0a1dc5-c3f1-41b5-9f02-644c0885aea6" providerId="ADAL" clId="{CD2DD2D6-7776-410F-8EDF-E0D272081854}" dt="2024-05-31T12:16:35.815" v="0" actId="478"/>
          <ac:spMkLst>
            <pc:docMk/>
            <pc:sldMk cId="3323413953" sldId="256"/>
            <ac:spMk id="3" creationId="{524807AE-C125-31FC-E18C-4D7DE8B1A411}"/>
          </ac:spMkLst>
        </pc:spChg>
        <pc:spChg chg="add del mod">
          <ac:chgData name="Lucas BEILLARD" userId="aa0a1dc5-c3f1-41b5-9f02-644c0885aea6" providerId="ADAL" clId="{CD2DD2D6-7776-410F-8EDF-E0D272081854}" dt="2024-05-31T12:16:37.252" v="1" actId="478"/>
          <ac:spMkLst>
            <pc:docMk/>
            <pc:sldMk cId="3323413953" sldId="256"/>
            <ac:spMk id="5" creationId="{FA98B9C5-A4A2-FB47-217F-744B99E6790E}"/>
          </ac:spMkLst>
        </pc:spChg>
        <pc:spChg chg="add del mod">
          <ac:chgData name="Lucas BEILLARD" userId="aa0a1dc5-c3f1-41b5-9f02-644c0885aea6" providerId="ADAL" clId="{CD2DD2D6-7776-410F-8EDF-E0D272081854}" dt="2024-05-31T12:16:41.106" v="3" actId="478"/>
          <ac:spMkLst>
            <pc:docMk/>
            <pc:sldMk cId="3323413953" sldId="256"/>
            <ac:spMk id="7" creationId="{850DF103-0BF9-5C78-1F06-79B6C5BE554E}"/>
          </ac:spMkLst>
        </pc:spChg>
        <pc:spChg chg="add mod">
          <ac:chgData name="Lucas BEILLARD" userId="aa0a1dc5-c3f1-41b5-9f02-644c0885aea6" providerId="ADAL" clId="{CD2DD2D6-7776-410F-8EDF-E0D272081854}" dt="2024-05-31T12:21:53.240" v="133" actId="1076"/>
          <ac:spMkLst>
            <pc:docMk/>
            <pc:sldMk cId="3323413953" sldId="256"/>
            <ac:spMk id="8" creationId="{0AAEC670-FE2F-CDF7-1E42-4B51AFCC102C}"/>
          </ac:spMkLst>
        </pc:spChg>
        <pc:spChg chg="add del">
          <ac:chgData name="Lucas BEILLARD" userId="aa0a1dc5-c3f1-41b5-9f02-644c0885aea6" providerId="ADAL" clId="{CD2DD2D6-7776-410F-8EDF-E0D272081854}" dt="2024-05-31T12:21:03.128" v="45" actId="11529"/>
          <ac:spMkLst>
            <pc:docMk/>
            <pc:sldMk cId="3323413953" sldId="256"/>
            <ac:spMk id="9" creationId="{BEA536DB-B8FA-1F68-8470-52DC8110982B}"/>
          </ac:spMkLst>
        </pc:spChg>
        <pc:spChg chg="add mod">
          <ac:chgData name="Lucas BEILLARD" userId="aa0a1dc5-c3f1-41b5-9f02-644c0885aea6" providerId="ADAL" clId="{CD2DD2D6-7776-410F-8EDF-E0D272081854}" dt="2024-05-31T12:21:57.128" v="134" actId="1076"/>
          <ac:spMkLst>
            <pc:docMk/>
            <pc:sldMk cId="3323413953" sldId="256"/>
            <ac:spMk id="10" creationId="{3E1F7EEF-3243-9531-CF49-B3AB4DF05219}"/>
          </ac:spMkLst>
        </pc:spChg>
        <pc:picChg chg="add mod">
          <ac:chgData name="Lucas BEILLARD" userId="aa0a1dc5-c3f1-41b5-9f02-644c0885aea6" providerId="ADAL" clId="{CD2DD2D6-7776-410F-8EDF-E0D272081854}" dt="2024-05-31T12:19:18.314" v="15" actId="1076"/>
          <ac:picMkLst>
            <pc:docMk/>
            <pc:sldMk cId="3323413953" sldId="256"/>
            <ac:picMk id="1026" creationId="{92A1B410-02DE-839F-E13D-C2A8A5F26A56}"/>
          </ac:picMkLst>
        </pc:picChg>
      </pc:sldChg>
      <pc:sldChg chg="addSp delSp modSp mod">
        <pc:chgData name="Lucas BEILLARD" userId="aa0a1dc5-c3f1-41b5-9f02-644c0885aea6" providerId="ADAL" clId="{CD2DD2D6-7776-410F-8EDF-E0D272081854}" dt="2024-05-31T13:26:42.319" v="544" actId="20577"/>
        <pc:sldMkLst>
          <pc:docMk/>
          <pc:sldMk cId="2090039368" sldId="258"/>
        </pc:sldMkLst>
        <pc:spChg chg="mod">
          <ac:chgData name="Lucas BEILLARD" userId="aa0a1dc5-c3f1-41b5-9f02-644c0885aea6" providerId="ADAL" clId="{CD2DD2D6-7776-410F-8EDF-E0D272081854}" dt="2024-05-31T12:25:13.369" v="146" actId="1076"/>
          <ac:spMkLst>
            <pc:docMk/>
            <pc:sldMk cId="2090039368" sldId="258"/>
            <ac:spMk id="3" creationId="{C23F96FA-0271-B61B-5E1E-775A51EC0415}"/>
          </ac:spMkLst>
        </pc:spChg>
        <pc:spChg chg="add mod">
          <ac:chgData name="Lucas BEILLARD" userId="aa0a1dc5-c3f1-41b5-9f02-644c0885aea6" providerId="ADAL" clId="{CD2DD2D6-7776-410F-8EDF-E0D272081854}" dt="2024-05-31T13:26:42.319" v="544" actId="20577"/>
          <ac:spMkLst>
            <pc:docMk/>
            <pc:sldMk cId="2090039368" sldId="258"/>
            <ac:spMk id="6" creationId="{E5A5CE98-CA0E-D5C2-D0B1-90B880D8CE29}"/>
          </ac:spMkLst>
        </pc:spChg>
        <pc:picChg chg="add mod">
          <ac:chgData name="Lucas BEILLARD" userId="aa0a1dc5-c3f1-41b5-9f02-644c0885aea6" providerId="ADAL" clId="{CD2DD2D6-7776-410F-8EDF-E0D272081854}" dt="2024-05-31T12:25:25.497" v="151" actId="1076"/>
          <ac:picMkLst>
            <pc:docMk/>
            <pc:sldMk cId="2090039368" sldId="258"/>
            <ac:picMk id="2" creationId="{E50BF7CE-EB06-82A8-F699-D4C41F06BA96}"/>
          </ac:picMkLst>
        </pc:picChg>
        <pc:picChg chg="add mod">
          <ac:chgData name="Lucas BEILLARD" userId="aa0a1dc5-c3f1-41b5-9f02-644c0885aea6" providerId="ADAL" clId="{CD2DD2D6-7776-410F-8EDF-E0D272081854}" dt="2024-05-31T12:34:28.128" v="269" actId="1076"/>
          <ac:picMkLst>
            <pc:docMk/>
            <pc:sldMk cId="2090039368" sldId="258"/>
            <ac:picMk id="5" creationId="{897D1723-D578-C187-520B-98C3057AC0E7}"/>
          </ac:picMkLst>
        </pc:picChg>
        <pc:picChg chg="del mod">
          <ac:chgData name="Lucas BEILLARD" userId="aa0a1dc5-c3f1-41b5-9f02-644c0885aea6" providerId="ADAL" clId="{CD2DD2D6-7776-410F-8EDF-E0D272081854}" dt="2024-05-31T12:45:24.715" v="316" actId="21"/>
          <ac:picMkLst>
            <pc:docMk/>
            <pc:sldMk cId="2090039368" sldId="258"/>
            <ac:picMk id="8" creationId="{E7F51B4C-AB9D-6A1F-2611-646AF04F9E72}"/>
          </ac:picMkLst>
        </pc:picChg>
      </pc:sldChg>
      <pc:sldChg chg="modSp">
        <pc:chgData name="Lucas BEILLARD" userId="aa0a1dc5-c3f1-41b5-9f02-644c0885aea6" providerId="ADAL" clId="{CD2DD2D6-7776-410F-8EDF-E0D272081854}" dt="2024-05-31T13:09:48.472" v="511"/>
        <pc:sldMkLst>
          <pc:docMk/>
          <pc:sldMk cId="3093475103" sldId="259"/>
        </pc:sldMkLst>
        <pc:spChg chg="mod">
          <ac:chgData name="Lucas BEILLARD" userId="aa0a1dc5-c3f1-41b5-9f02-644c0885aea6" providerId="ADAL" clId="{CD2DD2D6-7776-410F-8EDF-E0D272081854}" dt="2024-05-31T13:09:48.472" v="511"/>
          <ac:spMkLst>
            <pc:docMk/>
            <pc:sldMk cId="3093475103" sldId="259"/>
            <ac:spMk id="2" creationId="{6658CADF-2CBF-75EC-5529-F67DC3BC34BA}"/>
          </ac:spMkLst>
        </pc:spChg>
      </pc:sldChg>
      <pc:sldChg chg="addSp delSp modSp mod delDesignElem">
        <pc:chgData name="Lucas BEILLARD" userId="aa0a1dc5-c3f1-41b5-9f02-644c0885aea6" providerId="ADAL" clId="{CD2DD2D6-7776-410F-8EDF-E0D272081854}" dt="2024-05-31T13:11:46.249" v="523" actId="14100"/>
        <pc:sldMkLst>
          <pc:docMk/>
          <pc:sldMk cId="1142922364" sldId="260"/>
        </pc:sldMkLst>
        <pc:spChg chg="mod">
          <ac:chgData name="Lucas BEILLARD" userId="aa0a1dc5-c3f1-41b5-9f02-644c0885aea6" providerId="ADAL" clId="{CD2DD2D6-7776-410F-8EDF-E0D272081854}" dt="2024-05-31T13:11:23.857" v="520" actId="207"/>
          <ac:spMkLst>
            <pc:docMk/>
            <pc:sldMk cId="1142922364" sldId="260"/>
            <ac:spMk id="2" creationId="{9CDF4F75-5363-ED21-CE0D-DC7161DC4C51}"/>
          </ac:spMkLst>
        </pc:spChg>
        <pc:spChg chg="mod">
          <ac:chgData name="Lucas BEILLARD" userId="aa0a1dc5-c3f1-41b5-9f02-644c0885aea6" providerId="ADAL" clId="{CD2DD2D6-7776-410F-8EDF-E0D272081854}" dt="2024-05-31T13:11:30.952" v="522" actId="1076"/>
          <ac:spMkLst>
            <pc:docMk/>
            <pc:sldMk cId="1142922364" sldId="260"/>
            <ac:spMk id="5" creationId="{56A24770-56DA-0C0A-B675-F6FC177CD8C2}"/>
          </ac:spMkLst>
        </pc:spChg>
        <pc:spChg chg="add del">
          <ac:chgData name="Lucas BEILLARD" userId="aa0a1dc5-c3f1-41b5-9f02-644c0885aea6" providerId="ADAL" clId="{CD2DD2D6-7776-410F-8EDF-E0D272081854}" dt="2024-05-31T13:10:20.467" v="516" actId="478"/>
          <ac:spMkLst>
            <pc:docMk/>
            <pc:sldMk cId="1142922364" sldId="260"/>
            <ac:spMk id="6" creationId="{4841D8E4-8626-3DC2-7BA8-7A7270DA34DD}"/>
          </ac:spMkLst>
        </pc:spChg>
        <pc:spChg chg="del">
          <ac:chgData name="Lucas BEILLARD" userId="aa0a1dc5-c3f1-41b5-9f02-644c0885aea6" providerId="ADAL" clId="{CD2DD2D6-7776-410F-8EDF-E0D272081854}" dt="2024-05-31T13:10:10.225" v="514" actId="478"/>
          <ac:spMkLst>
            <pc:docMk/>
            <pc:sldMk cId="1142922364" sldId="260"/>
            <ac:spMk id="7" creationId="{B177ED9F-475B-0EB7-AD8F-9C70F6FB85FE}"/>
          </ac:spMkLst>
        </pc:spChg>
        <pc:spChg chg="add mod ord">
          <ac:chgData name="Lucas BEILLARD" userId="aa0a1dc5-c3f1-41b5-9f02-644c0885aea6" providerId="ADAL" clId="{CD2DD2D6-7776-410F-8EDF-E0D272081854}" dt="2024-05-31T13:11:46.249" v="523" actId="14100"/>
          <ac:spMkLst>
            <pc:docMk/>
            <pc:sldMk cId="1142922364" sldId="260"/>
            <ac:spMk id="8" creationId="{FD1E9F40-474F-90D3-1C7B-6E809D3ACEAE}"/>
          </ac:spMkLst>
        </pc:spChg>
        <pc:spChg chg="del">
          <ac:chgData name="Lucas BEILLARD" userId="aa0a1dc5-c3f1-41b5-9f02-644c0885aea6" providerId="ADAL" clId="{CD2DD2D6-7776-410F-8EDF-E0D272081854}" dt="2024-05-31T13:09:14.112" v="502"/>
          <ac:spMkLst>
            <pc:docMk/>
            <pc:sldMk cId="1142922364" sldId="260"/>
            <ac:spMk id="10" creationId="{A4E37431-20F0-4DD6-84A9-ED2B644943A2}"/>
          </ac:spMkLst>
        </pc:spChg>
        <pc:spChg chg="del">
          <ac:chgData name="Lucas BEILLARD" userId="aa0a1dc5-c3f1-41b5-9f02-644c0885aea6" providerId="ADAL" clId="{CD2DD2D6-7776-410F-8EDF-E0D272081854}" dt="2024-05-31T13:09:14.112" v="502"/>
          <ac:spMkLst>
            <pc:docMk/>
            <pc:sldMk cId="1142922364" sldId="260"/>
            <ac:spMk id="12" creationId="{0AE98B72-66C6-4AB4-AF0D-BA830DE86393}"/>
          </ac:spMkLst>
        </pc:spChg>
        <pc:spChg chg="del">
          <ac:chgData name="Lucas BEILLARD" userId="aa0a1dc5-c3f1-41b5-9f02-644c0885aea6" providerId="ADAL" clId="{CD2DD2D6-7776-410F-8EDF-E0D272081854}" dt="2024-05-31T13:09:14.112" v="502"/>
          <ac:spMkLst>
            <pc:docMk/>
            <pc:sldMk cId="1142922364" sldId="260"/>
            <ac:spMk id="14" creationId="{407EAFC6-733F-403D-BB4D-05A3A28742F1}"/>
          </ac:spMkLst>
        </pc:spChg>
        <pc:spChg chg="del">
          <ac:chgData name="Lucas BEILLARD" userId="aa0a1dc5-c3f1-41b5-9f02-644c0885aea6" providerId="ADAL" clId="{CD2DD2D6-7776-410F-8EDF-E0D272081854}" dt="2024-05-31T13:09:14.112" v="502"/>
          <ac:spMkLst>
            <pc:docMk/>
            <pc:sldMk cId="1142922364" sldId="260"/>
            <ac:spMk id="16" creationId="{17A36730-4CB0-4F61-AD11-A44C9765833F}"/>
          </ac:spMkLst>
        </pc:spChg>
        <pc:spChg chg="del">
          <ac:chgData name="Lucas BEILLARD" userId="aa0a1dc5-c3f1-41b5-9f02-644c0885aea6" providerId="ADAL" clId="{CD2DD2D6-7776-410F-8EDF-E0D272081854}" dt="2024-05-31T13:09:14.112" v="502"/>
          <ac:spMkLst>
            <pc:docMk/>
            <pc:sldMk cId="1142922364" sldId="260"/>
            <ac:spMk id="18" creationId="{C69C79E1-F916-4929-A4F3-DE763D4BFA57}"/>
          </ac:spMkLst>
        </pc:spChg>
        <pc:spChg chg="del">
          <ac:chgData name="Lucas BEILLARD" userId="aa0a1dc5-c3f1-41b5-9f02-644c0885aea6" providerId="ADAL" clId="{CD2DD2D6-7776-410F-8EDF-E0D272081854}" dt="2024-05-31T13:09:14.112" v="502"/>
          <ac:spMkLst>
            <pc:docMk/>
            <pc:sldMk cId="1142922364" sldId="260"/>
            <ac:spMk id="20" creationId="{767334AB-16BD-4EC7-8C6B-4B5171600933}"/>
          </ac:spMkLst>
        </pc:spChg>
        <pc:picChg chg="add mod">
          <ac:chgData name="Lucas BEILLARD" userId="aa0a1dc5-c3f1-41b5-9f02-644c0885aea6" providerId="ADAL" clId="{CD2DD2D6-7776-410F-8EDF-E0D272081854}" dt="2024-05-31T13:11:16.720" v="518" actId="1076"/>
          <ac:picMkLst>
            <pc:docMk/>
            <pc:sldMk cId="1142922364" sldId="260"/>
            <ac:picMk id="3" creationId="{E0C72F99-C24A-B04D-FA48-62AE5B812769}"/>
          </ac:picMkLst>
        </pc:picChg>
        <pc:picChg chg="del">
          <ac:chgData name="Lucas BEILLARD" userId="aa0a1dc5-c3f1-41b5-9f02-644c0885aea6" providerId="ADAL" clId="{CD2DD2D6-7776-410F-8EDF-E0D272081854}" dt="2024-05-31T12:22:26.396" v="135" actId="478"/>
          <ac:picMkLst>
            <pc:docMk/>
            <pc:sldMk cId="1142922364" sldId="260"/>
            <ac:picMk id="4" creationId="{1C8904B9-8336-7944-0F8F-18EC3720F301}"/>
          </ac:picMkLst>
        </pc:picChg>
      </pc:sldChg>
      <pc:sldChg chg="modSp mod">
        <pc:chgData name="Lucas BEILLARD" userId="aa0a1dc5-c3f1-41b5-9f02-644c0885aea6" providerId="ADAL" clId="{CD2DD2D6-7776-410F-8EDF-E0D272081854}" dt="2024-05-31T13:09:48.472" v="511"/>
        <pc:sldMkLst>
          <pc:docMk/>
          <pc:sldMk cId="2389441728" sldId="261"/>
        </pc:sldMkLst>
        <pc:spChg chg="mod">
          <ac:chgData name="Lucas BEILLARD" userId="aa0a1dc5-c3f1-41b5-9f02-644c0885aea6" providerId="ADAL" clId="{CD2DD2D6-7776-410F-8EDF-E0D272081854}" dt="2024-05-31T13:09:48.472" v="511"/>
          <ac:spMkLst>
            <pc:docMk/>
            <pc:sldMk cId="2389441728" sldId="261"/>
            <ac:spMk id="2" creationId="{1D5CC9FD-DD00-EC75-7AFD-F9A1BF42F8BC}"/>
          </ac:spMkLst>
        </pc:spChg>
        <pc:spChg chg="mod">
          <ac:chgData name="Lucas BEILLARD" userId="aa0a1dc5-c3f1-41b5-9f02-644c0885aea6" providerId="ADAL" clId="{CD2DD2D6-7776-410F-8EDF-E0D272081854}" dt="2024-05-31T12:24:14.374" v="141" actId="1076"/>
          <ac:spMkLst>
            <pc:docMk/>
            <pc:sldMk cId="2389441728" sldId="261"/>
            <ac:spMk id="5" creationId="{33F3F247-415F-4597-C8AD-A2A4DCE0A4EB}"/>
          </ac:spMkLst>
        </pc:spChg>
      </pc:sldChg>
      <pc:sldChg chg="modSp">
        <pc:chgData name="Lucas BEILLARD" userId="aa0a1dc5-c3f1-41b5-9f02-644c0885aea6" providerId="ADAL" clId="{CD2DD2D6-7776-410F-8EDF-E0D272081854}" dt="2024-05-31T13:09:48.472" v="511"/>
        <pc:sldMkLst>
          <pc:docMk/>
          <pc:sldMk cId="717804839" sldId="262"/>
        </pc:sldMkLst>
        <pc:spChg chg="mod">
          <ac:chgData name="Lucas BEILLARD" userId="aa0a1dc5-c3f1-41b5-9f02-644c0885aea6" providerId="ADAL" clId="{CD2DD2D6-7776-410F-8EDF-E0D272081854}" dt="2024-05-31T13:09:48.472" v="511"/>
          <ac:spMkLst>
            <pc:docMk/>
            <pc:sldMk cId="717804839" sldId="262"/>
            <ac:spMk id="2" creationId="{C2D2520E-11B8-7A42-2FF8-B3EEDC2AB4E5}"/>
          </ac:spMkLst>
        </pc:spChg>
      </pc:sldChg>
      <pc:sldChg chg="modSp">
        <pc:chgData name="Lucas BEILLARD" userId="aa0a1dc5-c3f1-41b5-9f02-644c0885aea6" providerId="ADAL" clId="{CD2DD2D6-7776-410F-8EDF-E0D272081854}" dt="2024-05-31T13:09:48.472" v="511"/>
        <pc:sldMkLst>
          <pc:docMk/>
          <pc:sldMk cId="845596113" sldId="263"/>
        </pc:sldMkLst>
        <pc:spChg chg="mod">
          <ac:chgData name="Lucas BEILLARD" userId="aa0a1dc5-c3f1-41b5-9f02-644c0885aea6" providerId="ADAL" clId="{CD2DD2D6-7776-410F-8EDF-E0D272081854}" dt="2024-05-31T13:09:48.472" v="511"/>
          <ac:spMkLst>
            <pc:docMk/>
            <pc:sldMk cId="845596113" sldId="263"/>
            <ac:spMk id="2" creationId="{E2BA4F71-66B9-3D7E-DF92-A0919DB17B89}"/>
          </ac:spMkLst>
        </pc:spChg>
      </pc:sldChg>
      <pc:sldChg chg="modSp mod">
        <pc:chgData name="Lucas BEILLARD" userId="aa0a1dc5-c3f1-41b5-9f02-644c0885aea6" providerId="ADAL" clId="{CD2DD2D6-7776-410F-8EDF-E0D272081854}" dt="2024-05-31T13:09:48.472" v="511"/>
        <pc:sldMkLst>
          <pc:docMk/>
          <pc:sldMk cId="2552806005" sldId="264"/>
        </pc:sldMkLst>
        <pc:spChg chg="mod">
          <ac:chgData name="Lucas BEILLARD" userId="aa0a1dc5-c3f1-41b5-9f02-644c0885aea6" providerId="ADAL" clId="{CD2DD2D6-7776-410F-8EDF-E0D272081854}" dt="2024-05-31T13:09:48.472" v="511"/>
          <ac:spMkLst>
            <pc:docMk/>
            <pc:sldMk cId="2552806005" sldId="264"/>
            <ac:spMk id="2" creationId="{1CC513FE-317B-A1B0-84C0-2665F88BEFD6}"/>
          </ac:spMkLst>
        </pc:spChg>
        <pc:spChg chg="mod">
          <ac:chgData name="Lucas BEILLARD" userId="aa0a1dc5-c3f1-41b5-9f02-644c0885aea6" providerId="ADAL" clId="{CD2DD2D6-7776-410F-8EDF-E0D272081854}" dt="2024-05-31T13:09:48.472" v="511"/>
          <ac:spMkLst>
            <pc:docMk/>
            <pc:sldMk cId="2552806005" sldId="264"/>
            <ac:spMk id="3" creationId="{9379A338-312B-2D36-B837-D00AFFA7E183}"/>
          </ac:spMkLst>
        </pc:spChg>
      </pc:sldChg>
      <pc:sldChg chg="modSp">
        <pc:chgData name="Lucas BEILLARD" userId="aa0a1dc5-c3f1-41b5-9f02-644c0885aea6" providerId="ADAL" clId="{CD2DD2D6-7776-410F-8EDF-E0D272081854}" dt="2024-05-31T13:09:48.472" v="511"/>
        <pc:sldMkLst>
          <pc:docMk/>
          <pc:sldMk cId="3121680549" sldId="265"/>
        </pc:sldMkLst>
        <pc:spChg chg="mod">
          <ac:chgData name="Lucas BEILLARD" userId="aa0a1dc5-c3f1-41b5-9f02-644c0885aea6" providerId="ADAL" clId="{CD2DD2D6-7776-410F-8EDF-E0D272081854}" dt="2024-05-31T13:09:48.472" v="511"/>
          <ac:spMkLst>
            <pc:docMk/>
            <pc:sldMk cId="3121680549" sldId="265"/>
            <ac:spMk id="2" creationId="{797ED8C9-A5A9-12A4-3146-EDD084E6A6DF}"/>
          </ac:spMkLst>
        </pc:spChg>
      </pc:sldChg>
      <pc:sldChg chg="modSp">
        <pc:chgData name="Lucas BEILLARD" userId="aa0a1dc5-c3f1-41b5-9f02-644c0885aea6" providerId="ADAL" clId="{CD2DD2D6-7776-410F-8EDF-E0D272081854}" dt="2024-05-31T13:09:48.472" v="511"/>
        <pc:sldMkLst>
          <pc:docMk/>
          <pc:sldMk cId="1617887701" sldId="266"/>
        </pc:sldMkLst>
        <pc:spChg chg="mod">
          <ac:chgData name="Lucas BEILLARD" userId="aa0a1dc5-c3f1-41b5-9f02-644c0885aea6" providerId="ADAL" clId="{CD2DD2D6-7776-410F-8EDF-E0D272081854}" dt="2024-05-31T13:09:48.472" v="511"/>
          <ac:spMkLst>
            <pc:docMk/>
            <pc:sldMk cId="1617887701" sldId="266"/>
            <ac:spMk id="2" creationId="{956B641A-D7AF-FA05-12EA-EC6705C1C3D6}"/>
          </ac:spMkLst>
        </pc:spChg>
      </pc:sldChg>
      <pc:sldChg chg="addSp delSp modSp new mod">
        <pc:chgData name="Lucas BEILLARD" userId="aa0a1dc5-c3f1-41b5-9f02-644c0885aea6" providerId="ADAL" clId="{CD2DD2D6-7776-410F-8EDF-E0D272081854}" dt="2024-05-31T13:13:23.204" v="542" actId="1076"/>
        <pc:sldMkLst>
          <pc:docMk/>
          <pc:sldMk cId="242587996" sldId="267"/>
        </pc:sldMkLst>
        <pc:spChg chg="mod">
          <ac:chgData name="Lucas BEILLARD" userId="aa0a1dc5-c3f1-41b5-9f02-644c0885aea6" providerId="ADAL" clId="{CD2DD2D6-7776-410F-8EDF-E0D272081854}" dt="2024-05-31T13:13:23.204" v="542" actId="1076"/>
          <ac:spMkLst>
            <pc:docMk/>
            <pc:sldMk cId="242587996" sldId="267"/>
            <ac:spMk id="2" creationId="{8268AB57-74B3-D0A2-3A2A-7DF3A12C92A2}"/>
          </ac:spMkLst>
        </pc:spChg>
        <pc:spChg chg="del">
          <ac:chgData name="Lucas BEILLARD" userId="aa0a1dc5-c3f1-41b5-9f02-644c0885aea6" providerId="ADAL" clId="{CD2DD2D6-7776-410F-8EDF-E0D272081854}" dt="2024-05-31T12:36:04.812" v="271" actId="478"/>
          <ac:spMkLst>
            <pc:docMk/>
            <pc:sldMk cId="242587996" sldId="267"/>
            <ac:spMk id="3" creationId="{A705636E-69E2-178F-B317-5D5CBCB141A7}"/>
          </ac:spMkLst>
        </pc:spChg>
        <pc:picChg chg="add mod">
          <ac:chgData name="Lucas BEILLARD" userId="aa0a1dc5-c3f1-41b5-9f02-644c0885aea6" providerId="ADAL" clId="{CD2DD2D6-7776-410F-8EDF-E0D272081854}" dt="2024-05-31T12:49:15.212" v="361" actId="1076"/>
          <ac:picMkLst>
            <pc:docMk/>
            <pc:sldMk cId="242587996" sldId="267"/>
            <ac:picMk id="5" creationId="{C1614E60-A070-4436-0516-D0466826E6A1}"/>
          </ac:picMkLst>
        </pc:picChg>
        <pc:picChg chg="add del mod">
          <ac:chgData name="Lucas BEILLARD" userId="aa0a1dc5-c3f1-41b5-9f02-644c0885aea6" providerId="ADAL" clId="{CD2DD2D6-7776-410F-8EDF-E0D272081854}" dt="2024-05-31T12:54:52.938" v="455" actId="478"/>
          <ac:picMkLst>
            <pc:docMk/>
            <pc:sldMk cId="242587996" sldId="267"/>
            <ac:picMk id="7" creationId="{164532EA-4FDA-5E1C-93C0-E5C7E78AF658}"/>
          </ac:picMkLst>
        </pc:picChg>
        <pc:picChg chg="add mod">
          <ac:chgData name="Lucas BEILLARD" userId="aa0a1dc5-c3f1-41b5-9f02-644c0885aea6" providerId="ADAL" clId="{CD2DD2D6-7776-410F-8EDF-E0D272081854}" dt="2024-05-31T12:54:58.472" v="457" actId="1076"/>
          <ac:picMkLst>
            <pc:docMk/>
            <pc:sldMk cId="242587996" sldId="267"/>
            <ac:picMk id="9" creationId="{37A11C7E-75A2-018B-9FF9-14BDD8C85C2D}"/>
          </ac:picMkLst>
        </pc:picChg>
      </pc:sldChg>
      <pc:sldChg chg="modSp">
        <pc:chgData name="Lucas BEILLARD" userId="aa0a1dc5-c3f1-41b5-9f02-644c0885aea6" providerId="ADAL" clId="{CD2DD2D6-7776-410F-8EDF-E0D272081854}" dt="2024-05-31T13:09:48.472" v="511"/>
        <pc:sldMkLst>
          <pc:docMk/>
          <pc:sldMk cId="2863585397" sldId="270"/>
        </pc:sldMkLst>
        <pc:spChg chg="mod">
          <ac:chgData name="Lucas BEILLARD" userId="aa0a1dc5-c3f1-41b5-9f02-644c0885aea6" providerId="ADAL" clId="{CD2DD2D6-7776-410F-8EDF-E0D272081854}" dt="2024-05-31T13:09:48.472" v="511"/>
          <ac:spMkLst>
            <pc:docMk/>
            <pc:sldMk cId="2863585397" sldId="270"/>
            <ac:spMk id="2" creationId="{ED63D339-1013-0C9B-7A64-32379661D4EA}"/>
          </ac:spMkLst>
        </pc:spChg>
        <pc:spChg chg="mod">
          <ac:chgData name="Lucas BEILLARD" userId="aa0a1dc5-c3f1-41b5-9f02-644c0885aea6" providerId="ADAL" clId="{CD2DD2D6-7776-410F-8EDF-E0D272081854}" dt="2024-05-31T13:09:48.472" v="511"/>
          <ac:spMkLst>
            <pc:docMk/>
            <pc:sldMk cId="2863585397" sldId="270"/>
            <ac:spMk id="3" creationId="{62F1262D-2CD0-D318-1B04-E1770DCB0CB4}"/>
          </ac:spMkLst>
        </pc:spChg>
      </pc:sldChg>
      <pc:sldChg chg="delSp new mod">
        <pc:chgData name="Lucas BEILLARD" userId="aa0a1dc5-c3f1-41b5-9f02-644c0885aea6" providerId="ADAL" clId="{CD2DD2D6-7776-410F-8EDF-E0D272081854}" dt="2024-05-31T12:36:32.910" v="309" actId="478"/>
        <pc:sldMkLst>
          <pc:docMk/>
          <pc:sldMk cId="1307279719" sldId="271"/>
        </pc:sldMkLst>
        <pc:spChg chg="del">
          <ac:chgData name="Lucas BEILLARD" userId="aa0a1dc5-c3f1-41b5-9f02-644c0885aea6" providerId="ADAL" clId="{CD2DD2D6-7776-410F-8EDF-E0D272081854}" dt="2024-05-31T12:36:31.965" v="308" actId="478"/>
          <ac:spMkLst>
            <pc:docMk/>
            <pc:sldMk cId="1307279719" sldId="271"/>
            <ac:spMk id="2" creationId="{0AD061FB-6FFB-7A57-5E0A-D3D8C9A6DA95}"/>
          </ac:spMkLst>
        </pc:spChg>
        <pc:spChg chg="del">
          <ac:chgData name="Lucas BEILLARD" userId="aa0a1dc5-c3f1-41b5-9f02-644c0885aea6" providerId="ADAL" clId="{CD2DD2D6-7776-410F-8EDF-E0D272081854}" dt="2024-05-31T12:36:32.910" v="309" actId="478"/>
          <ac:spMkLst>
            <pc:docMk/>
            <pc:sldMk cId="1307279719" sldId="271"/>
            <ac:spMk id="3" creationId="{4A553D46-AC08-191C-EFA4-BF91BDE840B2}"/>
          </ac:spMkLst>
        </pc:spChg>
      </pc:sldChg>
      <pc:sldChg chg="addSp delSp modSp new del mod">
        <pc:chgData name="Lucas BEILLARD" userId="aa0a1dc5-c3f1-41b5-9f02-644c0885aea6" providerId="ADAL" clId="{CD2DD2D6-7776-410F-8EDF-E0D272081854}" dt="2024-05-31T13:01:20.205" v="498" actId="2696"/>
        <pc:sldMkLst>
          <pc:docMk/>
          <pc:sldMk cId="2213272246" sldId="272"/>
        </pc:sldMkLst>
        <pc:spChg chg="del">
          <ac:chgData name="Lucas BEILLARD" userId="aa0a1dc5-c3f1-41b5-9f02-644c0885aea6" providerId="ADAL" clId="{CD2DD2D6-7776-410F-8EDF-E0D272081854}" dt="2024-05-31T12:45:36.436" v="318" actId="478"/>
          <ac:spMkLst>
            <pc:docMk/>
            <pc:sldMk cId="2213272246" sldId="272"/>
            <ac:spMk id="2" creationId="{2B507F72-7BB4-F9DE-D1B8-4C1AF83677DA}"/>
          </ac:spMkLst>
        </pc:spChg>
        <pc:spChg chg="del">
          <ac:chgData name="Lucas BEILLARD" userId="aa0a1dc5-c3f1-41b5-9f02-644c0885aea6" providerId="ADAL" clId="{CD2DD2D6-7776-410F-8EDF-E0D272081854}" dt="2024-05-31T12:45:37.780" v="319" actId="478"/>
          <ac:spMkLst>
            <pc:docMk/>
            <pc:sldMk cId="2213272246" sldId="272"/>
            <ac:spMk id="3" creationId="{DFA1B9D5-172C-023C-5C33-92F21D251FC1}"/>
          </ac:spMkLst>
        </pc:spChg>
        <pc:spChg chg="add mod">
          <ac:chgData name="Lucas BEILLARD" userId="aa0a1dc5-c3f1-41b5-9f02-644c0885aea6" providerId="ADAL" clId="{CD2DD2D6-7776-410F-8EDF-E0D272081854}" dt="2024-05-31T12:46:34.069" v="355" actId="20577"/>
          <ac:spMkLst>
            <pc:docMk/>
            <pc:sldMk cId="2213272246" sldId="272"/>
            <ac:spMk id="4" creationId="{D8AC96BA-9980-FD1F-F024-FB2A4C5CFBB2}"/>
          </ac:spMkLst>
        </pc:spChg>
        <pc:spChg chg="add del mod">
          <ac:chgData name="Lucas BEILLARD" userId="aa0a1dc5-c3f1-41b5-9f02-644c0885aea6" providerId="ADAL" clId="{CD2DD2D6-7776-410F-8EDF-E0D272081854}" dt="2024-05-31T12:50:15.270" v="449" actId="478"/>
          <ac:spMkLst>
            <pc:docMk/>
            <pc:sldMk cId="2213272246" sldId="272"/>
            <ac:spMk id="5" creationId="{B034A4E9-E4AC-4DB0-8305-FEE86150394D}"/>
          </ac:spMkLst>
        </pc:spChg>
        <pc:picChg chg="add del mod">
          <ac:chgData name="Lucas BEILLARD" userId="aa0a1dc5-c3f1-41b5-9f02-644c0885aea6" providerId="ADAL" clId="{CD2DD2D6-7776-410F-8EDF-E0D272081854}" dt="2024-05-31T13:01:11.229" v="495" actId="21"/>
          <ac:picMkLst>
            <pc:docMk/>
            <pc:sldMk cId="2213272246" sldId="272"/>
            <ac:picMk id="8" creationId="{E7F51B4C-AB9D-6A1F-2611-646AF04F9E72}"/>
          </ac:picMkLst>
        </pc:picChg>
      </pc:sldChg>
      <pc:sldChg chg="modSp">
        <pc:chgData name="Lucas BEILLARD" userId="aa0a1dc5-c3f1-41b5-9f02-644c0885aea6" providerId="ADAL" clId="{CD2DD2D6-7776-410F-8EDF-E0D272081854}" dt="2024-05-31T13:09:48.472" v="511"/>
        <pc:sldMkLst>
          <pc:docMk/>
          <pc:sldMk cId="2581751101" sldId="273"/>
        </pc:sldMkLst>
        <pc:spChg chg="mod">
          <ac:chgData name="Lucas BEILLARD" userId="aa0a1dc5-c3f1-41b5-9f02-644c0885aea6" providerId="ADAL" clId="{CD2DD2D6-7776-410F-8EDF-E0D272081854}" dt="2024-05-31T13:09:48.472" v="511"/>
          <ac:spMkLst>
            <pc:docMk/>
            <pc:sldMk cId="2581751101" sldId="273"/>
            <ac:spMk id="2" creationId="{64E08491-6F51-752B-EE00-F84D9998E47C}"/>
          </ac:spMkLst>
        </pc:spChg>
        <pc:spChg chg="mod">
          <ac:chgData name="Lucas BEILLARD" userId="aa0a1dc5-c3f1-41b5-9f02-644c0885aea6" providerId="ADAL" clId="{CD2DD2D6-7776-410F-8EDF-E0D272081854}" dt="2024-05-31T13:09:48.472" v="511"/>
          <ac:spMkLst>
            <pc:docMk/>
            <pc:sldMk cId="2581751101" sldId="273"/>
            <ac:spMk id="3" creationId="{A70E35D8-6054-76BB-6894-A1EB00DE8EF0}"/>
          </ac:spMkLst>
        </pc:spChg>
      </pc:sldChg>
      <pc:sldChg chg="addSp delSp modSp new mod setBg delDesignElem">
        <pc:chgData name="Lucas BEILLARD" userId="aa0a1dc5-c3f1-41b5-9f02-644c0885aea6" providerId="ADAL" clId="{CD2DD2D6-7776-410F-8EDF-E0D272081854}" dt="2024-05-31T13:12:28.540" v="532" actId="113"/>
        <pc:sldMkLst>
          <pc:docMk/>
          <pc:sldMk cId="3656256177" sldId="274"/>
        </pc:sldMkLst>
        <pc:spChg chg="mod">
          <ac:chgData name="Lucas BEILLARD" userId="aa0a1dc5-c3f1-41b5-9f02-644c0885aea6" providerId="ADAL" clId="{CD2DD2D6-7776-410F-8EDF-E0D272081854}" dt="2024-05-31T13:12:28.540" v="532" actId="113"/>
          <ac:spMkLst>
            <pc:docMk/>
            <pc:sldMk cId="3656256177" sldId="274"/>
            <ac:spMk id="2" creationId="{AB1BD9E4-9D0B-3036-CE9B-B0E46EE975B9}"/>
          </ac:spMkLst>
        </pc:spChg>
        <pc:spChg chg="del">
          <ac:chgData name="Lucas BEILLARD" userId="aa0a1dc5-c3f1-41b5-9f02-644c0885aea6" providerId="ADAL" clId="{CD2DD2D6-7776-410F-8EDF-E0D272081854}" dt="2024-05-31T12:58:25.594" v="479" actId="478"/>
          <ac:spMkLst>
            <pc:docMk/>
            <pc:sldMk cId="3656256177" sldId="274"/>
            <ac:spMk id="3" creationId="{B499894B-4D28-B145-0A42-C38F0BBAC077}"/>
          </ac:spMkLst>
        </pc:spChg>
        <pc:spChg chg="add mod ord">
          <ac:chgData name="Lucas BEILLARD" userId="aa0a1dc5-c3f1-41b5-9f02-644c0885aea6" providerId="ADAL" clId="{CD2DD2D6-7776-410F-8EDF-E0D272081854}" dt="2024-05-31T13:00:32.592" v="488" actId="164"/>
          <ac:spMkLst>
            <pc:docMk/>
            <pc:sldMk cId="3656256177" sldId="274"/>
            <ac:spMk id="6" creationId="{DC7EFA27-C8F6-455A-A42C-EEB0EF8A4E0F}"/>
          </ac:spMkLst>
        </pc:spChg>
        <pc:spChg chg="add mod ord">
          <ac:chgData name="Lucas BEILLARD" userId="aa0a1dc5-c3f1-41b5-9f02-644c0885aea6" providerId="ADAL" clId="{CD2DD2D6-7776-410F-8EDF-E0D272081854}" dt="2024-05-31T13:12:21.617" v="530" actId="167"/>
          <ac:spMkLst>
            <pc:docMk/>
            <pc:sldMk cId="3656256177" sldId="274"/>
            <ac:spMk id="8" creationId="{C66CB656-CFBE-0F01-F86B-20B8D99E446F}"/>
          </ac:spMkLst>
        </pc:spChg>
        <pc:spChg chg="add del">
          <ac:chgData name="Lucas BEILLARD" userId="aa0a1dc5-c3f1-41b5-9f02-644c0885aea6" providerId="ADAL" clId="{CD2DD2D6-7776-410F-8EDF-E0D272081854}" dt="2024-05-31T13:09:14.112" v="502"/>
          <ac:spMkLst>
            <pc:docMk/>
            <pc:sldMk cId="3656256177" sldId="274"/>
            <ac:spMk id="10" creationId="{A8384FB5-9ADC-4DDC-881B-597D56F5B15D}"/>
          </ac:spMkLst>
        </pc:spChg>
        <pc:spChg chg="add del">
          <ac:chgData name="Lucas BEILLARD" userId="aa0a1dc5-c3f1-41b5-9f02-644c0885aea6" providerId="ADAL" clId="{CD2DD2D6-7776-410F-8EDF-E0D272081854}" dt="2024-05-31T13:09:14.112" v="502"/>
          <ac:spMkLst>
            <pc:docMk/>
            <pc:sldMk cId="3656256177" sldId="274"/>
            <ac:spMk id="12" creationId="{91E5A9A7-95C6-4F4F-B00E-C82E07FE62EF}"/>
          </ac:spMkLst>
        </pc:spChg>
        <pc:spChg chg="add del">
          <ac:chgData name="Lucas BEILLARD" userId="aa0a1dc5-c3f1-41b5-9f02-644c0885aea6" providerId="ADAL" clId="{CD2DD2D6-7776-410F-8EDF-E0D272081854}" dt="2024-05-31T13:09:14.112" v="502"/>
          <ac:spMkLst>
            <pc:docMk/>
            <pc:sldMk cId="3656256177" sldId="274"/>
            <ac:spMk id="14" creationId="{D07DD2DE-F619-49DD-B5E7-03A290FF4ED1}"/>
          </ac:spMkLst>
        </pc:spChg>
        <pc:spChg chg="add del">
          <ac:chgData name="Lucas BEILLARD" userId="aa0a1dc5-c3f1-41b5-9f02-644c0885aea6" providerId="ADAL" clId="{CD2DD2D6-7776-410F-8EDF-E0D272081854}" dt="2024-05-31T13:09:14.112" v="502"/>
          <ac:spMkLst>
            <pc:docMk/>
            <pc:sldMk cId="3656256177" sldId="274"/>
            <ac:spMk id="16" creationId="{85149191-5F60-4A28-AAFF-039F96B0F3EC}"/>
          </ac:spMkLst>
        </pc:spChg>
        <pc:spChg chg="add del">
          <ac:chgData name="Lucas BEILLARD" userId="aa0a1dc5-c3f1-41b5-9f02-644c0885aea6" providerId="ADAL" clId="{CD2DD2D6-7776-410F-8EDF-E0D272081854}" dt="2024-05-31T13:09:14.112" v="502"/>
          <ac:spMkLst>
            <pc:docMk/>
            <pc:sldMk cId="3656256177" sldId="274"/>
            <ac:spMk id="18" creationId="{F8260ED5-17F7-4158-B241-D51DD4CF1B7E}"/>
          </ac:spMkLst>
        </pc:spChg>
        <pc:grpChg chg="add mod">
          <ac:chgData name="Lucas BEILLARD" userId="aa0a1dc5-c3f1-41b5-9f02-644c0885aea6" providerId="ADAL" clId="{CD2DD2D6-7776-410F-8EDF-E0D272081854}" dt="2024-05-31T13:00:32.592" v="488" actId="164"/>
          <ac:grpSpMkLst>
            <pc:docMk/>
            <pc:sldMk cId="3656256177" sldId="274"/>
            <ac:grpSpMk id="7" creationId="{928E2D16-558C-6477-2866-132980D694EF}"/>
          </ac:grpSpMkLst>
        </pc:grpChg>
        <pc:picChg chg="add mod ord modCrop">
          <ac:chgData name="Lucas BEILLARD" userId="aa0a1dc5-c3f1-41b5-9f02-644c0885aea6" providerId="ADAL" clId="{CD2DD2D6-7776-410F-8EDF-E0D272081854}" dt="2024-05-31T13:00:32.592" v="488" actId="164"/>
          <ac:picMkLst>
            <pc:docMk/>
            <pc:sldMk cId="3656256177" sldId="274"/>
            <ac:picMk id="5" creationId="{CBA0B099-A046-73BD-C030-24DA282F367C}"/>
          </ac:picMkLst>
        </pc:picChg>
      </pc:sldChg>
      <pc:sldChg chg="addSp delSp modSp add mod ord delDesignElem">
        <pc:chgData name="Lucas BEILLARD" userId="aa0a1dc5-c3f1-41b5-9f02-644c0885aea6" providerId="ADAL" clId="{CD2DD2D6-7776-410F-8EDF-E0D272081854}" dt="2024-05-31T13:13:14.937" v="540" actId="1076"/>
        <pc:sldMkLst>
          <pc:docMk/>
          <pc:sldMk cId="1277523032" sldId="275"/>
        </pc:sldMkLst>
        <pc:spChg chg="mod">
          <ac:chgData name="Lucas BEILLARD" userId="aa0a1dc5-c3f1-41b5-9f02-644c0885aea6" providerId="ADAL" clId="{CD2DD2D6-7776-410F-8EDF-E0D272081854}" dt="2024-05-31T13:13:11.924" v="539" actId="113"/>
          <ac:spMkLst>
            <pc:docMk/>
            <pc:sldMk cId="1277523032" sldId="275"/>
            <ac:spMk id="2" creationId="{AB1BD9E4-9D0B-3036-CE9B-B0E46EE975B9}"/>
          </ac:spMkLst>
        </pc:spChg>
        <pc:spChg chg="add mod ord">
          <ac:chgData name="Lucas BEILLARD" userId="aa0a1dc5-c3f1-41b5-9f02-644c0885aea6" providerId="ADAL" clId="{CD2DD2D6-7776-410F-8EDF-E0D272081854}" dt="2024-05-31T13:12:59.177" v="536" actId="167"/>
          <ac:spMkLst>
            <pc:docMk/>
            <pc:sldMk cId="1277523032" sldId="275"/>
            <ac:spMk id="3" creationId="{43E7E4EF-1478-CF60-6322-5B674C91AD18}"/>
          </ac:spMkLst>
        </pc:spChg>
        <pc:spChg chg="del">
          <ac:chgData name="Lucas BEILLARD" userId="aa0a1dc5-c3f1-41b5-9f02-644c0885aea6" providerId="ADAL" clId="{CD2DD2D6-7776-410F-8EDF-E0D272081854}" dt="2024-05-31T13:09:14.112" v="502"/>
          <ac:spMkLst>
            <pc:docMk/>
            <pc:sldMk cId="1277523032" sldId="275"/>
            <ac:spMk id="10" creationId="{A8384FB5-9ADC-4DDC-881B-597D56F5B15D}"/>
          </ac:spMkLst>
        </pc:spChg>
        <pc:spChg chg="del">
          <ac:chgData name="Lucas BEILLARD" userId="aa0a1dc5-c3f1-41b5-9f02-644c0885aea6" providerId="ADAL" clId="{CD2DD2D6-7776-410F-8EDF-E0D272081854}" dt="2024-05-31T13:09:14.112" v="502"/>
          <ac:spMkLst>
            <pc:docMk/>
            <pc:sldMk cId="1277523032" sldId="275"/>
            <ac:spMk id="12" creationId="{91E5A9A7-95C6-4F4F-B00E-C82E07FE62EF}"/>
          </ac:spMkLst>
        </pc:spChg>
        <pc:spChg chg="del">
          <ac:chgData name="Lucas BEILLARD" userId="aa0a1dc5-c3f1-41b5-9f02-644c0885aea6" providerId="ADAL" clId="{CD2DD2D6-7776-410F-8EDF-E0D272081854}" dt="2024-05-31T13:09:14.112" v="502"/>
          <ac:spMkLst>
            <pc:docMk/>
            <pc:sldMk cId="1277523032" sldId="275"/>
            <ac:spMk id="14" creationId="{D07DD2DE-F619-49DD-B5E7-03A290FF4ED1}"/>
          </ac:spMkLst>
        </pc:spChg>
        <pc:spChg chg="del">
          <ac:chgData name="Lucas BEILLARD" userId="aa0a1dc5-c3f1-41b5-9f02-644c0885aea6" providerId="ADAL" clId="{CD2DD2D6-7776-410F-8EDF-E0D272081854}" dt="2024-05-31T13:09:14.112" v="502"/>
          <ac:spMkLst>
            <pc:docMk/>
            <pc:sldMk cId="1277523032" sldId="275"/>
            <ac:spMk id="16" creationId="{85149191-5F60-4A28-AAFF-039F96B0F3EC}"/>
          </ac:spMkLst>
        </pc:spChg>
        <pc:spChg chg="del">
          <ac:chgData name="Lucas BEILLARD" userId="aa0a1dc5-c3f1-41b5-9f02-644c0885aea6" providerId="ADAL" clId="{CD2DD2D6-7776-410F-8EDF-E0D272081854}" dt="2024-05-31T13:09:14.112" v="502"/>
          <ac:spMkLst>
            <pc:docMk/>
            <pc:sldMk cId="1277523032" sldId="275"/>
            <ac:spMk id="18" creationId="{F8260ED5-17F7-4158-B241-D51DD4CF1B7E}"/>
          </ac:spMkLst>
        </pc:spChg>
        <pc:grpChg chg="del">
          <ac:chgData name="Lucas BEILLARD" userId="aa0a1dc5-c3f1-41b5-9f02-644c0885aea6" providerId="ADAL" clId="{CD2DD2D6-7776-410F-8EDF-E0D272081854}" dt="2024-05-31T13:00:59.787" v="492" actId="478"/>
          <ac:grpSpMkLst>
            <pc:docMk/>
            <pc:sldMk cId="1277523032" sldId="275"/>
            <ac:grpSpMk id="7" creationId="{928E2D16-558C-6477-2866-132980D694EF}"/>
          </ac:grpSpMkLst>
        </pc:grpChg>
        <pc:picChg chg="add mod">
          <ac:chgData name="Lucas BEILLARD" userId="aa0a1dc5-c3f1-41b5-9f02-644c0885aea6" providerId="ADAL" clId="{CD2DD2D6-7776-410F-8EDF-E0D272081854}" dt="2024-05-31T13:13:14.937" v="540" actId="1076"/>
          <ac:picMkLst>
            <pc:docMk/>
            <pc:sldMk cId="1277523032" sldId="275"/>
            <ac:picMk id="8" creationId="{E7F51B4C-AB9D-6A1F-2611-646AF04F9E72}"/>
          </ac:picMkLst>
        </pc:picChg>
      </pc:sldChg>
    </pc:docChg>
  </pc:docChgLst>
  <pc:docChgLst>
    <pc:chgData name="Lucas BEILLARD" userId="S::lucas.beillard@estaca.eu::aa0a1dc5-c3f1-41b5-9f02-644c0885aea6" providerId="AD" clId="Web-{C478B90C-8C26-69B3-D2E9-348019F374E2}"/>
    <pc:docChg chg="modSld">
      <pc:chgData name="Lucas BEILLARD" userId="S::lucas.beillard@estaca.eu::aa0a1dc5-c3f1-41b5-9f02-644c0885aea6" providerId="AD" clId="Web-{C478B90C-8C26-69B3-D2E9-348019F374E2}" dt="2024-05-31T12:05:23.957" v="0"/>
      <pc:docMkLst>
        <pc:docMk/>
      </pc:docMkLst>
      <pc:sldChg chg="delSp">
        <pc:chgData name="Lucas BEILLARD" userId="S::lucas.beillard@estaca.eu::aa0a1dc5-c3f1-41b5-9f02-644c0885aea6" providerId="AD" clId="Web-{C478B90C-8C26-69B3-D2E9-348019F374E2}" dt="2024-05-31T12:05:23.957" v="0"/>
        <pc:sldMkLst>
          <pc:docMk/>
          <pc:sldMk cId="2090039368" sldId="258"/>
        </pc:sldMkLst>
        <pc:picChg chg="del">
          <ac:chgData name="Lucas BEILLARD" userId="S::lucas.beillard@estaca.eu::aa0a1dc5-c3f1-41b5-9f02-644c0885aea6" providerId="AD" clId="Web-{C478B90C-8C26-69B3-D2E9-348019F374E2}" dt="2024-05-31T12:05:23.957" v="0"/>
          <ac:picMkLst>
            <pc:docMk/>
            <pc:sldMk cId="2090039368" sldId="258"/>
            <ac:picMk id="2" creationId="{1DC2EEA3-0128-DD67-C01D-DDA51A4F56A5}"/>
          </ac:picMkLst>
        </pc:picChg>
      </pc:sldChg>
    </pc:docChg>
  </pc:docChgLst>
  <pc:docChgLst>
    <pc:chgData name="Lucas BEILLARD" userId="S::lucas.beillard@estaca.eu::aa0a1dc5-c3f1-41b5-9f02-644c0885aea6" providerId="AD" clId="Web-{74B7FF0C-A844-01D0-F759-AC47D0F1461D}"/>
    <pc:docChg chg="addSld modSld">
      <pc:chgData name="Lucas BEILLARD" userId="S::lucas.beillard@estaca.eu::aa0a1dc5-c3f1-41b5-9f02-644c0885aea6" providerId="AD" clId="Web-{74B7FF0C-A844-01D0-F759-AC47D0F1461D}" dt="2024-05-28T08:15:58.541" v="6" actId="20577"/>
      <pc:docMkLst>
        <pc:docMk/>
      </pc:docMkLst>
      <pc:sldChg chg="modSp new">
        <pc:chgData name="Lucas BEILLARD" userId="S::lucas.beillard@estaca.eu::aa0a1dc5-c3f1-41b5-9f02-644c0885aea6" providerId="AD" clId="Web-{74B7FF0C-A844-01D0-F759-AC47D0F1461D}" dt="2024-05-28T08:15:58.541" v="6" actId="20577"/>
        <pc:sldMkLst>
          <pc:docMk/>
          <pc:sldMk cId="2090039368" sldId="258"/>
        </pc:sldMkLst>
        <pc:spChg chg="mod">
          <ac:chgData name="Lucas BEILLARD" userId="S::lucas.beillard@estaca.eu::aa0a1dc5-c3f1-41b5-9f02-644c0885aea6" providerId="AD" clId="Web-{74B7FF0C-A844-01D0-F759-AC47D0F1461D}" dt="2024-05-28T08:15:58.541" v="6" actId="20577"/>
          <ac:spMkLst>
            <pc:docMk/>
            <pc:sldMk cId="2090039368" sldId="258"/>
            <ac:spMk id="2" creationId="{EA6C68CA-50CB-C4BF-7FBA-256937FAA390}"/>
          </ac:spMkLst>
        </pc:spChg>
      </pc:sldChg>
    </pc:docChg>
  </pc:docChgLst>
  <pc:docChgLst>
    <pc:chgData name="Quentin LANDON" userId="ebdf6100-7026-48c0-a530-f25f8df816c1" providerId="ADAL" clId="{FF48D38E-FD7B-0043-A535-1961F2EB5B5F}"/>
    <pc:docChg chg="undo custSel addSld delSld modSld sldOrd">
      <pc:chgData name="Quentin LANDON" userId="ebdf6100-7026-48c0-a530-f25f8df816c1" providerId="ADAL" clId="{FF48D38E-FD7B-0043-A535-1961F2EB5B5F}" dt="2024-06-02T11:17:59.350" v="2867" actId="113"/>
      <pc:docMkLst>
        <pc:docMk/>
      </pc:docMkLst>
      <pc:sldChg chg="del mod modShow">
        <pc:chgData name="Quentin LANDON" userId="ebdf6100-7026-48c0-a530-f25f8df816c1" providerId="ADAL" clId="{FF48D38E-FD7B-0043-A535-1961F2EB5B5F}" dt="2024-05-31T12:55:39.648" v="1620" actId="2696"/>
        <pc:sldMkLst>
          <pc:docMk/>
          <pc:sldMk cId="4149726133" sldId="257"/>
        </pc:sldMkLst>
      </pc:sldChg>
      <pc:sldChg chg="addSp delSp modSp mod">
        <pc:chgData name="Quentin LANDON" userId="ebdf6100-7026-48c0-a530-f25f8df816c1" providerId="ADAL" clId="{FF48D38E-FD7B-0043-A535-1961F2EB5B5F}" dt="2024-06-02T10:56:59.275" v="2615" actId="1076"/>
        <pc:sldMkLst>
          <pc:docMk/>
          <pc:sldMk cId="2090039368" sldId="258"/>
        </pc:sldMkLst>
        <pc:spChg chg="add mod">
          <ac:chgData name="Quentin LANDON" userId="ebdf6100-7026-48c0-a530-f25f8df816c1" providerId="ADAL" clId="{FF48D38E-FD7B-0043-A535-1961F2EB5B5F}" dt="2024-06-02T10:49:01.541" v="2219" actId="27636"/>
          <ac:spMkLst>
            <pc:docMk/>
            <pc:sldMk cId="2090039368" sldId="258"/>
            <ac:spMk id="3" creationId="{C23F96FA-0271-B61B-5E1E-775A51EC0415}"/>
          </ac:spMkLst>
        </pc:spChg>
        <pc:spChg chg="add mod">
          <ac:chgData name="Quentin LANDON" userId="ebdf6100-7026-48c0-a530-f25f8df816c1" providerId="ADAL" clId="{FF48D38E-FD7B-0043-A535-1961F2EB5B5F}" dt="2024-06-02T10:52:51.044" v="2441" actId="1076"/>
          <ac:spMkLst>
            <pc:docMk/>
            <pc:sldMk cId="2090039368" sldId="258"/>
            <ac:spMk id="4" creationId="{19690EA4-3E09-009D-33D6-107AB144A12A}"/>
          </ac:spMkLst>
        </pc:spChg>
        <pc:spChg chg="add del mod">
          <ac:chgData name="Quentin LANDON" userId="ebdf6100-7026-48c0-a530-f25f8df816c1" providerId="ADAL" clId="{FF48D38E-FD7B-0043-A535-1961F2EB5B5F}" dt="2024-05-31T10:20:50.544" v="132"/>
          <ac:spMkLst>
            <pc:docMk/>
            <pc:sldMk cId="2090039368" sldId="258"/>
            <ac:spMk id="5" creationId="{1971AEBC-A808-1ABF-C66C-8D5F1AA85CEC}"/>
          </ac:spMkLst>
        </pc:spChg>
        <pc:spChg chg="mod">
          <ac:chgData name="Quentin LANDON" userId="ebdf6100-7026-48c0-a530-f25f8df816c1" providerId="ADAL" clId="{FF48D38E-FD7B-0043-A535-1961F2EB5B5F}" dt="2024-06-02T10:53:02.267" v="2443" actId="14100"/>
          <ac:spMkLst>
            <pc:docMk/>
            <pc:sldMk cId="2090039368" sldId="258"/>
            <ac:spMk id="6" creationId="{E5A5CE98-CA0E-D5C2-D0B1-90B880D8CE29}"/>
          </ac:spMkLst>
        </pc:spChg>
        <pc:spChg chg="add mod">
          <ac:chgData name="Quentin LANDON" userId="ebdf6100-7026-48c0-a530-f25f8df816c1" providerId="ADAL" clId="{FF48D38E-FD7B-0043-A535-1961F2EB5B5F}" dt="2024-06-02T10:53:59.494" v="2494" actId="1076"/>
          <ac:spMkLst>
            <pc:docMk/>
            <pc:sldMk cId="2090039368" sldId="258"/>
            <ac:spMk id="8" creationId="{513B483D-CB32-7CD1-8B6B-DAF76D86244D}"/>
          </ac:spMkLst>
        </pc:spChg>
        <pc:spChg chg="add mod">
          <ac:chgData name="Quentin LANDON" userId="ebdf6100-7026-48c0-a530-f25f8df816c1" providerId="ADAL" clId="{FF48D38E-FD7B-0043-A535-1961F2EB5B5F}" dt="2024-06-02T10:55:38.360" v="2497" actId="1076"/>
          <ac:spMkLst>
            <pc:docMk/>
            <pc:sldMk cId="2090039368" sldId="258"/>
            <ac:spMk id="9" creationId="{80C942B1-B356-3938-6494-629F1C3CB8B4}"/>
          </ac:spMkLst>
        </pc:spChg>
        <pc:spChg chg="add mod">
          <ac:chgData name="Quentin LANDON" userId="ebdf6100-7026-48c0-a530-f25f8df816c1" providerId="ADAL" clId="{FF48D38E-FD7B-0043-A535-1961F2EB5B5F}" dt="2024-06-02T10:56:59.275" v="2615" actId="1076"/>
          <ac:spMkLst>
            <pc:docMk/>
            <pc:sldMk cId="2090039368" sldId="258"/>
            <ac:spMk id="10" creationId="{F2179FB1-305C-64D8-024A-435CC598E1FF}"/>
          </ac:spMkLst>
        </pc:spChg>
        <pc:picChg chg="add mod">
          <ac:chgData name="Quentin LANDON" userId="ebdf6100-7026-48c0-a530-f25f8df816c1" providerId="ADAL" clId="{FF48D38E-FD7B-0043-A535-1961F2EB5B5F}" dt="2024-05-31T10:20:54.282" v="135" actId="1076"/>
          <ac:picMkLst>
            <pc:docMk/>
            <pc:sldMk cId="2090039368" sldId="258"/>
            <ac:picMk id="2" creationId="{1DC2EEA3-0128-DD67-C01D-DDA51A4F56A5}"/>
          </ac:picMkLst>
        </pc:picChg>
        <pc:picChg chg="mod">
          <ac:chgData name="Quentin LANDON" userId="ebdf6100-7026-48c0-a530-f25f8df816c1" providerId="ADAL" clId="{FF48D38E-FD7B-0043-A535-1961F2EB5B5F}" dt="2024-06-02T10:53:48.211" v="2491" actId="1076"/>
          <ac:picMkLst>
            <pc:docMk/>
            <pc:sldMk cId="2090039368" sldId="258"/>
            <ac:picMk id="2" creationId="{E50BF7CE-EB06-82A8-F699-D4C41F06BA96}"/>
          </ac:picMkLst>
        </pc:picChg>
        <pc:picChg chg="del">
          <ac:chgData name="Quentin LANDON" userId="ebdf6100-7026-48c0-a530-f25f8df816c1" providerId="ADAL" clId="{FF48D38E-FD7B-0043-A535-1961F2EB5B5F}" dt="2024-05-31T10:20:30.385" v="101" actId="478"/>
          <ac:picMkLst>
            <pc:docMk/>
            <pc:sldMk cId="2090039368" sldId="258"/>
            <ac:picMk id="4" creationId="{F1B73240-AED7-B429-C62B-0FC60132B26B}"/>
          </ac:picMkLst>
        </pc:picChg>
        <pc:picChg chg="mod">
          <ac:chgData name="Quentin LANDON" userId="ebdf6100-7026-48c0-a530-f25f8df816c1" providerId="ADAL" clId="{FF48D38E-FD7B-0043-A535-1961F2EB5B5F}" dt="2024-06-02T10:55:26.610" v="2495" actId="1076"/>
          <ac:picMkLst>
            <pc:docMk/>
            <pc:sldMk cId="2090039368" sldId="258"/>
            <ac:picMk id="5" creationId="{897D1723-D578-C187-520B-98C3057AC0E7}"/>
          </ac:picMkLst>
        </pc:picChg>
        <pc:picChg chg="add mod">
          <ac:chgData name="Quentin LANDON" userId="ebdf6100-7026-48c0-a530-f25f8df816c1" providerId="ADAL" clId="{FF48D38E-FD7B-0043-A535-1961F2EB5B5F}" dt="2024-05-31T12:45:00.708" v="1606" actId="962"/>
          <ac:picMkLst>
            <pc:docMk/>
            <pc:sldMk cId="2090039368" sldId="258"/>
            <ac:picMk id="8" creationId="{E7F51B4C-AB9D-6A1F-2611-646AF04F9E72}"/>
          </ac:picMkLst>
        </pc:picChg>
      </pc:sldChg>
      <pc:sldChg chg="addSp delSp modSp new mod ord">
        <pc:chgData name="Quentin LANDON" userId="ebdf6100-7026-48c0-a530-f25f8df816c1" providerId="ADAL" clId="{FF48D38E-FD7B-0043-A535-1961F2EB5B5F}" dt="2024-06-02T10:47:31.318" v="2160" actId="20577"/>
        <pc:sldMkLst>
          <pc:docMk/>
          <pc:sldMk cId="3093475103" sldId="259"/>
        </pc:sldMkLst>
        <pc:spChg chg="mod">
          <ac:chgData name="Quentin LANDON" userId="ebdf6100-7026-48c0-a530-f25f8df816c1" providerId="ADAL" clId="{FF48D38E-FD7B-0043-A535-1961F2EB5B5F}" dt="2024-05-30T11:17:08.615" v="45" actId="20577"/>
          <ac:spMkLst>
            <pc:docMk/>
            <pc:sldMk cId="3093475103" sldId="259"/>
            <ac:spMk id="2" creationId="{6658CADF-2CBF-75EC-5529-F67DC3BC34BA}"/>
          </ac:spMkLst>
        </pc:spChg>
        <pc:spChg chg="del">
          <ac:chgData name="Quentin LANDON" userId="ebdf6100-7026-48c0-a530-f25f8df816c1" providerId="ADAL" clId="{FF48D38E-FD7B-0043-A535-1961F2EB5B5F}" dt="2024-05-30T11:19:08.638" v="46"/>
          <ac:spMkLst>
            <pc:docMk/>
            <pc:sldMk cId="3093475103" sldId="259"/>
            <ac:spMk id="3" creationId="{B622AC0C-51DA-97EA-AE16-B9BEF9077674}"/>
          </ac:spMkLst>
        </pc:spChg>
        <pc:spChg chg="add mod">
          <ac:chgData name="Quentin LANDON" userId="ebdf6100-7026-48c0-a530-f25f8df816c1" providerId="ADAL" clId="{FF48D38E-FD7B-0043-A535-1961F2EB5B5F}" dt="2024-05-31T10:26:04.171" v="270" actId="20577"/>
          <ac:spMkLst>
            <pc:docMk/>
            <pc:sldMk cId="3093475103" sldId="259"/>
            <ac:spMk id="6" creationId="{8F88CC35-7C55-ECB2-6738-EF3D88B784AF}"/>
          </ac:spMkLst>
        </pc:spChg>
        <pc:spChg chg="add">
          <ac:chgData name="Quentin LANDON" userId="ebdf6100-7026-48c0-a530-f25f8df816c1" providerId="ADAL" clId="{FF48D38E-FD7B-0043-A535-1961F2EB5B5F}" dt="2024-05-31T10:23:03.647" v="142" actId="11529"/>
          <ac:spMkLst>
            <pc:docMk/>
            <pc:sldMk cId="3093475103" sldId="259"/>
            <ac:spMk id="7" creationId="{D7D5A4BF-43A3-0639-228F-6C792E6F06E0}"/>
          </ac:spMkLst>
        </pc:spChg>
        <pc:spChg chg="add mod">
          <ac:chgData name="Quentin LANDON" userId="ebdf6100-7026-48c0-a530-f25f8df816c1" providerId="ADAL" clId="{FF48D38E-FD7B-0043-A535-1961F2EB5B5F}" dt="2024-05-31T10:23:08.119" v="144" actId="1076"/>
          <ac:spMkLst>
            <pc:docMk/>
            <pc:sldMk cId="3093475103" sldId="259"/>
            <ac:spMk id="8" creationId="{B7DA6CF1-87BF-2332-D88C-8B3416020E55}"/>
          </ac:spMkLst>
        </pc:spChg>
        <pc:spChg chg="add mod">
          <ac:chgData name="Quentin LANDON" userId="ebdf6100-7026-48c0-a530-f25f8df816c1" providerId="ADAL" clId="{FF48D38E-FD7B-0043-A535-1961F2EB5B5F}" dt="2024-05-31T10:23:27.719" v="162" actId="14100"/>
          <ac:spMkLst>
            <pc:docMk/>
            <pc:sldMk cId="3093475103" sldId="259"/>
            <ac:spMk id="9" creationId="{83CE5FF2-91D4-8C53-5F2E-80C22D09D7E8}"/>
          </ac:spMkLst>
        </pc:spChg>
        <pc:spChg chg="add mod">
          <ac:chgData name="Quentin LANDON" userId="ebdf6100-7026-48c0-a530-f25f8df816c1" providerId="ADAL" clId="{FF48D38E-FD7B-0043-A535-1961F2EB5B5F}" dt="2024-05-31T10:23:36.550" v="169" actId="20577"/>
          <ac:spMkLst>
            <pc:docMk/>
            <pc:sldMk cId="3093475103" sldId="259"/>
            <ac:spMk id="10" creationId="{78DD8257-4DA2-394A-4FBF-049F100E0088}"/>
          </ac:spMkLst>
        </pc:spChg>
        <pc:spChg chg="add del mod">
          <ac:chgData name="Quentin LANDON" userId="ebdf6100-7026-48c0-a530-f25f8df816c1" providerId="ADAL" clId="{FF48D38E-FD7B-0043-A535-1961F2EB5B5F}" dt="2024-05-31T10:24:23.212" v="173" actId="478"/>
          <ac:spMkLst>
            <pc:docMk/>
            <pc:sldMk cId="3093475103" sldId="259"/>
            <ac:spMk id="12" creationId="{177BF471-FFE8-9631-EF8C-152DE7F02C52}"/>
          </ac:spMkLst>
        </pc:spChg>
        <pc:spChg chg="add mod">
          <ac:chgData name="Quentin LANDON" userId="ebdf6100-7026-48c0-a530-f25f8df816c1" providerId="ADAL" clId="{FF48D38E-FD7B-0043-A535-1961F2EB5B5F}" dt="2024-06-02T10:46:34.364" v="2092" actId="207"/>
          <ac:spMkLst>
            <pc:docMk/>
            <pc:sldMk cId="3093475103" sldId="259"/>
            <ac:spMk id="13" creationId="{6BA0D589-632B-6467-CAB3-5CAB67CB4BD5}"/>
          </ac:spMkLst>
        </pc:spChg>
        <pc:spChg chg="add mod">
          <ac:chgData name="Quentin LANDON" userId="ebdf6100-7026-48c0-a530-f25f8df816c1" providerId="ADAL" clId="{FF48D38E-FD7B-0043-A535-1961F2EB5B5F}" dt="2024-05-31T10:28:37.088" v="403" actId="1076"/>
          <ac:spMkLst>
            <pc:docMk/>
            <pc:sldMk cId="3093475103" sldId="259"/>
            <ac:spMk id="14" creationId="{852A2703-03E9-F0DE-A5A4-2BBAB891BFE4}"/>
          </ac:spMkLst>
        </pc:spChg>
        <pc:spChg chg="add">
          <ac:chgData name="Quentin LANDON" userId="ebdf6100-7026-48c0-a530-f25f8df816c1" providerId="ADAL" clId="{FF48D38E-FD7B-0043-A535-1961F2EB5B5F}" dt="2024-05-31T10:27:42.771" v="299" actId="11529"/>
          <ac:spMkLst>
            <pc:docMk/>
            <pc:sldMk cId="3093475103" sldId="259"/>
            <ac:spMk id="15" creationId="{ED709A3C-FF96-CA12-75B7-130585B25A36}"/>
          </ac:spMkLst>
        </pc:spChg>
        <pc:spChg chg="add mod">
          <ac:chgData name="Quentin LANDON" userId="ebdf6100-7026-48c0-a530-f25f8df816c1" providerId="ADAL" clId="{FF48D38E-FD7B-0043-A535-1961F2EB5B5F}" dt="2024-06-02T10:47:31.318" v="2160" actId="20577"/>
          <ac:spMkLst>
            <pc:docMk/>
            <pc:sldMk cId="3093475103" sldId="259"/>
            <ac:spMk id="16" creationId="{D2D1CEAA-9335-6F5B-8DBF-C176A5D4AD19}"/>
          </ac:spMkLst>
        </pc:spChg>
        <pc:picChg chg="add mod">
          <ac:chgData name="Quentin LANDON" userId="ebdf6100-7026-48c0-a530-f25f8df816c1" providerId="ADAL" clId="{FF48D38E-FD7B-0043-A535-1961F2EB5B5F}" dt="2024-05-31T10:22:51.483" v="141" actId="1076"/>
          <ac:picMkLst>
            <pc:docMk/>
            <pc:sldMk cId="3093475103" sldId="259"/>
            <ac:picMk id="4" creationId="{0BA795BA-5D4F-7DDE-14B2-8553B4D7DECB}"/>
          </ac:picMkLst>
        </pc:picChg>
        <pc:picChg chg="add del mod">
          <ac:chgData name="Quentin LANDON" userId="ebdf6100-7026-48c0-a530-f25f8df816c1" providerId="ADAL" clId="{FF48D38E-FD7B-0043-A535-1961F2EB5B5F}" dt="2024-05-31T10:24:15.501" v="170" actId="478"/>
          <ac:picMkLst>
            <pc:docMk/>
            <pc:sldMk cId="3093475103" sldId="259"/>
            <ac:picMk id="5" creationId="{39FB3A42-04A2-9BAA-32B9-46A1674F68B6}"/>
          </ac:picMkLst>
        </pc:picChg>
      </pc:sldChg>
      <pc:sldChg chg="addSp delSp modSp mod">
        <pc:chgData name="Quentin LANDON" userId="ebdf6100-7026-48c0-a530-f25f8df816c1" providerId="ADAL" clId="{FF48D38E-FD7B-0043-A535-1961F2EB5B5F}" dt="2024-06-02T10:46:22.388" v="2090" actId="1076"/>
        <pc:sldMkLst>
          <pc:docMk/>
          <pc:sldMk cId="1142922364" sldId="260"/>
        </pc:sldMkLst>
        <pc:spChg chg="mod">
          <ac:chgData name="Quentin LANDON" userId="ebdf6100-7026-48c0-a530-f25f8df816c1" providerId="ADAL" clId="{FF48D38E-FD7B-0043-A535-1961F2EB5B5F}" dt="2024-06-02T10:46:13.157" v="2086" actId="14100"/>
          <ac:spMkLst>
            <pc:docMk/>
            <pc:sldMk cId="1142922364" sldId="260"/>
            <ac:spMk id="2" creationId="{9CDF4F75-5363-ED21-CE0D-DC7161DC4C51}"/>
          </ac:spMkLst>
        </pc:spChg>
        <pc:spChg chg="add mod">
          <ac:chgData name="Quentin LANDON" userId="ebdf6100-7026-48c0-a530-f25f8df816c1" providerId="ADAL" clId="{FF48D38E-FD7B-0043-A535-1961F2EB5B5F}" dt="2024-06-02T10:46:18.330" v="2088" actId="14100"/>
          <ac:spMkLst>
            <pc:docMk/>
            <pc:sldMk cId="1142922364" sldId="260"/>
            <ac:spMk id="4" creationId="{5D515DFE-DABD-7B6F-455D-36C814820986}"/>
          </ac:spMkLst>
        </pc:spChg>
        <pc:spChg chg="mod">
          <ac:chgData name="Quentin LANDON" userId="ebdf6100-7026-48c0-a530-f25f8df816c1" providerId="ADAL" clId="{FF48D38E-FD7B-0043-A535-1961F2EB5B5F}" dt="2024-06-02T10:46:13.157" v="2086" actId="14100"/>
          <ac:spMkLst>
            <pc:docMk/>
            <pc:sldMk cId="1142922364" sldId="260"/>
            <ac:spMk id="5" creationId="{56A24770-56DA-0C0A-B675-F6FC177CD8C2}"/>
          </ac:spMkLst>
        </pc:spChg>
        <pc:spChg chg="add mod">
          <ac:chgData name="Quentin LANDON" userId="ebdf6100-7026-48c0-a530-f25f8df816c1" providerId="ADAL" clId="{FF48D38E-FD7B-0043-A535-1961F2EB5B5F}" dt="2024-05-31T13:05:09.498" v="1654" actId="207"/>
          <ac:spMkLst>
            <pc:docMk/>
            <pc:sldMk cId="1142922364" sldId="260"/>
            <ac:spMk id="7" creationId="{B177ED9F-475B-0EB7-AD8F-9C70F6FB85FE}"/>
          </ac:spMkLst>
        </pc:spChg>
        <pc:spChg chg="del mod">
          <ac:chgData name="Quentin LANDON" userId="ebdf6100-7026-48c0-a530-f25f8df816c1" providerId="ADAL" clId="{FF48D38E-FD7B-0043-A535-1961F2EB5B5F}" dt="2024-06-02T10:45:14.778" v="2064" actId="478"/>
          <ac:spMkLst>
            <pc:docMk/>
            <pc:sldMk cId="1142922364" sldId="260"/>
            <ac:spMk id="8" creationId="{FD1E9F40-474F-90D3-1C7B-6E809D3ACEAE}"/>
          </ac:spMkLst>
        </pc:spChg>
        <pc:picChg chg="mod">
          <ac:chgData name="Quentin LANDON" userId="ebdf6100-7026-48c0-a530-f25f8df816c1" providerId="ADAL" clId="{FF48D38E-FD7B-0043-A535-1961F2EB5B5F}" dt="2024-06-02T10:46:22.388" v="2090" actId="1076"/>
          <ac:picMkLst>
            <pc:docMk/>
            <pc:sldMk cId="1142922364" sldId="260"/>
            <ac:picMk id="3" creationId="{E0C72F99-C24A-B04D-FA48-62AE5B812769}"/>
          </ac:picMkLst>
        </pc:picChg>
        <pc:picChg chg="add del mod">
          <ac:chgData name="Quentin LANDON" userId="ebdf6100-7026-48c0-a530-f25f8df816c1" providerId="ADAL" clId="{FF48D38E-FD7B-0043-A535-1961F2EB5B5F}" dt="2024-05-31T12:11:38.648" v="722" actId="478"/>
          <ac:picMkLst>
            <pc:docMk/>
            <pc:sldMk cId="1142922364" sldId="260"/>
            <ac:picMk id="6" creationId="{DA905BCA-46A2-8BDC-2EB9-ACAC452F3A6D}"/>
          </ac:picMkLst>
        </pc:picChg>
      </pc:sldChg>
      <pc:sldChg chg="addSp delSp modSp mod">
        <pc:chgData name="Quentin LANDON" userId="ebdf6100-7026-48c0-a530-f25f8df816c1" providerId="ADAL" clId="{FF48D38E-FD7B-0043-A535-1961F2EB5B5F}" dt="2024-06-02T10:44:31.865" v="2057" actId="1076"/>
        <pc:sldMkLst>
          <pc:docMk/>
          <pc:sldMk cId="2389441728" sldId="261"/>
        </pc:sldMkLst>
        <pc:spChg chg="mod">
          <ac:chgData name="Quentin LANDON" userId="ebdf6100-7026-48c0-a530-f25f8df816c1" providerId="ADAL" clId="{FF48D38E-FD7B-0043-A535-1961F2EB5B5F}" dt="2024-06-02T10:43:40.801" v="2033" actId="113"/>
          <ac:spMkLst>
            <pc:docMk/>
            <pc:sldMk cId="2389441728" sldId="261"/>
            <ac:spMk id="2" creationId="{1D5CC9FD-DD00-EC75-7AFD-F9A1BF42F8BC}"/>
          </ac:spMkLst>
        </pc:spChg>
        <pc:spChg chg="mod">
          <ac:chgData name="Quentin LANDON" userId="ebdf6100-7026-48c0-a530-f25f8df816c1" providerId="ADAL" clId="{FF48D38E-FD7B-0043-A535-1961F2EB5B5F}" dt="2024-06-02T10:44:31.865" v="2057" actId="1076"/>
          <ac:spMkLst>
            <pc:docMk/>
            <pc:sldMk cId="2389441728" sldId="261"/>
            <ac:spMk id="4" creationId="{3C9038B2-902C-25E5-16DF-2E947941E08D}"/>
          </ac:spMkLst>
        </pc:spChg>
        <pc:spChg chg="mod">
          <ac:chgData name="Quentin LANDON" userId="ebdf6100-7026-48c0-a530-f25f8df816c1" providerId="ADAL" clId="{FF48D38E-FD7B-0043-A535-1961F2EB5B5F}" dt="2024-06-02T10:44:31.865" v="2057" actId="1076"/>
          <ac:spMkLst>
            <pc:docMk/>
            <pc:sldMk cId="2389441728" sldId="261"/>
            <ac:spMk id="5" creationId="{33F3F247-415F-4597-C8AD-A2A4DCE0A4EB}"/>
          </ac:spMkLst>
        </pc:spChg>
        <pc:spChg chg="add mod">
          <ac:chgData name="Quentin LANDON" userId="ebdf6100-7026-48c0-a530-f25f8df816c1" providerId="ADAL" clId="{FF48D38E-FD7B-0043-A535-1961F2EB5B5F}" dt="2024-06-02T10:44:31.865" v="2057" actId="1076"/>
          <ac:spMkLst>
            <pc:docMk/>
            <pc:sldMk cId="2389441728" sldId="261"/>
            <ac:spMk id="6" creationId="{FED3B79A-B02E-F7F4-5C0D-FFD618AE23BF}"/>
          </ac:spMkLst>
        </pc:spChg>
        <pc:spChg chg="add mod">
          <ac:chgData name="Quentin LANDON" userId="ebdf6100-7026-48c0-a530-f25f8df816c1" providerId="ADAL" clId="{FF48D38E-FD7B-0043-A535-1961F2EB5B5F}" dt="2024-06-02T10:44:31.865" v="2057" actId="1076"/>
          <ac:spMkLst>
            <pc:docMk/>
            <pc:sldMk cId="2389441728" sldId="261"/>
            <ac:spMk id="7" creationId="{2B675513-945A-D730-84B9-87024ECFAF2A}"/>
          </ac:spMkLst>
        </pc:spChg>
        <pc:spChg chg="add del mod">
          <ac:chgData name="Quentin LANDON" userId="ebdf6100-7026-48c0-a530-f25f8df816c1" providerId="ADAL" clId="{FF48D38E-FD7B-0043-A535-1961F2EB5B5F}" dt="2024-06-02T10:44:26.449" v="2056"/>
          <ac:spMkLst>
            <pc:docMk/>
            <pc:sldMk cId="2389441728" sldId="261"/>
            <ac:spMk id="8" creationId="{DED3E57E-AB52-F6A7-4235-0743D6961197}"/>
          </ac:spMkLst>
        </pc:spChg>
        <pc:picChg chg="add del mod">
          <ac:chgData name="Quentin LANDON" userId="ebdf6100-7026-48c0-a530-f25f8df816c1" providerId="ADAL" clId="{FF48D38E-FD7B-0043-A535-1961F2EB5B5F}" dt="2024-05-31T10:20:26.892" v="100" actId="478"/>
          <ac:picMkLst>
            <pc:docMk/>
            <pc:sldMk cId="2389441728" sldId="261"/>
            <ac:picMk id="6" creationId="{6989F5C9-ECA3-BF9D-3BF0-3BEF9CB08B66}"/>
          </ac:picMkLst>
        </pc:picChg>
      </pc:sldChg>
      <pc:sldChg chg="addSp delSp modSp new mod ord">
        <pc:chgData name="Quentin LANDON" userId="ebdf6100-7026-48c0-a530-f25f8df816c1" providerId="ADAL" clId="{FF48D38E-FD7B-0043-A535-1961F2EB5B5F}" dt="2024-06-02T11:12:04.772" v="2668"/>
        <pc:sldMkLst>
          <pc:docMk/>
          <pc:sldMk cId="717804839" sldId="262"/>
        </pc:sldMkLst>
        <pc:spChg chg="mod">
          <ac:chgData name="Quentin LANDON" userId="ebdf6100-7026-48c0-a530-f25f8df816c1" providerId="ADAL" clId="{FF48D38E-FD7B-0043-A535-1961F2EB5B5F}" dt="2024-05-31T10:29:37.937" v="514" actId="20577"/>
          <ac:spMkLst>
            <pc:docMk/>
            <pc:sldMk cId="717804839" sldId="262"/>
            <ac:spMk id="2" creationId="{C2D2520E-11B8-7A42-2FF8-B3EEDC2AB4E5}"/>
          </ac:spMkLst>
        </pc:spChg>
        <pc:spChg chg="del">
          <ac:chgData name="Quentin LANDON" userId="ebdf6100-7026-48c0-a530-f25f8df816c1" providerId="ADAL" clId="{FF48D38E-FD7B-0043-A535-1961F2EB5B5F}" dt="2024-05-31T10:24:20.075" v="172"/>
          <ac:spMkLst>
            <pc:docMk/>
            <pc:sldMk cId="717804839" sldId="262"/>
            <ac:spMk id="3" creationId="{065BCAB5-148C-F035-F789-EC983D24CB4F}"/>
          </ac:spMkLst>
        </pc:spChg>
        <pc:spChg chg="add del mod">
          <ac:chgData name="Quentin LANDON" userId="ebdf6100-7026-48c0-a530-f25f8df816c1" providerId="ADAL" clId="{FF48D38E-FD7B-0043-A535-1961F2EB5B5F}" dt="2024-05-31T10:30:00.936" v="519" actId="478"/>
          <ac:spMkLst>
            <pc:docMk/>
            <pc:sldMk cId="717804839" sldId="262"/>
            <ac:spMk id="8" creationId="{1FA8A807-5A52-0DDC-E78C-58179B1E02C3}"/>
          </ac:spMkLst>
        </pc:spChg>
        <pc:spChg chg="add mod">
          <ac:chgData name="Quentin LANDON" userId="ebdf6100-7026-48c0-a530-f25f8df816c1" providerId="ADAL" clId="{FF48D38E-FD7B-0043-A535-1961F2EB5B5F}" dt="2024-05-31T10:32:35.337" v="539" actId="1076"/>
          <ac:spMkLst>
            <pc:docMk/>
            <pc:sldMk cId="717804839" sldId="262"/>
            <ac:spMk id="17" creationId="{AE31FEC7-A5B8-0DD5-0915-632D15C5BEAD}"/>
          </ac:spMkLst>
        </pc:spChg>
        <pc:spChg chg="add mod">
          <ac:chgData name="Quentin LANDON" userId="ebdf6100-7026-48c0-a530-f25f8df816c1" providerId="ADAL" clId="{FF48D38E-FD7B-0043-A535-1961F2EB5B5F}" dt="2024-06-02T10:58:47.942" v="2666" actId="1076"/>
          <ac:spMkLst>
            <pc:docMk/>
            <pc:sldMk cId="717804839" sldId="262"/>
            <ac:spMk id="18" creationId="{B1D888CD-AFAB-0D40-6883-65410E7F6B11}"/>
          </ac:spMkLst>
        </pc:spChg>
        <pc:spChg chg="add del mod">
          <ac:chgData name="Quentin LANDON" userId="ebdf6100-7026-48c0-a530-f25f8df816c1" providerId="ADAL" clId="{FF48D38E-FD7B-0043-A535-1961F2EB5B5F}" dt="2024-06-02T11:12:04.772" v="2668"/>
          <ac:spMkLst>
            <pc:docMk/>
            <pc:sldMk cId="717804839" sldId="262"/>
            <ac:spMk id="19" creationId="{0B703437-0007-0C63-6D59-96B36581D9AC}"/>
          </ac:spMkLst>
        </pc:spChg>
        <pc:picChg chg="add del mod">
          <ac:chgData name="Quentin LANDON" userId="ebdf6100-7026-48c0-a530-f25f8df816c1" providerId="ADAL" clId="{FF48D38E-FD7B-0043-A535-1961F2EB5B5F}" dt="2024-05-31T10:29:58.528" v="518" actId="478"/>
          <ac:picMkLst>
            <pc:docMk/>
            <pc:sldMk cId="717804839" sldId="262"/>
            <ac:picMk id="4" creationId="{08E13863-4D97-CDF8-B46D-0A5C0059992A}"/>
          </ac:picMkLst>
        </pc:picChg>
        <pc:picChg chg="add mod modCrop">
          <ac:chgData name="Quentin LANDON" userId="ebdf6100-7026-48c0-a530-f25f8df816c1" providerId="ADAL" clId="{FF48D38E-FD7B-0043-A535-1961F2EB5B5F}" dt="2024-05-31T10:30:10.839" v="521" actId="732"/>
          <ac:picMkLst>
            <pc:docMk/>
            <pc:sldMk cId="717804839" sldId="262"/>
            <ac:picMk id="6" creationId="{F5C63B9A-DAC3-AD49-FDF6-AFE5886BFCBC}"/>
          </ac:picMkLst>
        </pc:picChg>
        <pc:picChg chg="add mod">
          <ac:chgData name="Quentin LANDON" userId="ebdf6100-7026-48c0-a530-f25f8df816c1" providerId="ADAL" clId="{FF48D38E-FD7B-0043-A535-1961F2EB5B5F}" dt="2024-05-31T10:30:27.153" v="525" actId="1076"/>
          <ac:picMkLst>
            <pc:docMk/>
            <pc:sldMk cId="717804839" sldId="262"/>
            <ac:picMk id="10" creationId="{82D9F2CC-34F4-5BC6-F965-987463BDD507}"/>
          </ac:picMkLst>
        </pc:picChg>
        <pc:picChg chg="add mod">
          <ac:chgData name="Quentin LANDON" userId="ebdf6100-7026-48c0-a530-f25f8df816c1" providerId="ADAL" clId="{FF48D38E-FD7B-0043-A535-1961F2EB5B5F}" dt="2024-05-31T10:30:40.037" v="529" actId="1076"/>
          <ac:picMkLst>
            <pc:docMk/>
            <pc:sldMk cId="717804839" sldId="262"/>
            <ac:picMk id="12" creationId="{128B0C56-E245-A761-67EE-A102F4BCBCCC}"/>
          </ac:picMkLst>
        </pc:picChg>
        <pc:picChg chg="add mod">
          <ac:chgData name="Quentin LANDON" userId="ebdf6100-7026-48c0-a530-f25f8df816c1" providerId="ADAL" clId="{FF48D38E-FD7B-0043-A535-1961F2EB5B5F}" dt="2024-05-31T10:30:55.738" v="533" actId="1076"/>
          <ac:picMkLst>
            <pc:docMk/>
            <pc:sldMk cId="717804839" sldId="262"/>
            <ac:picMk id="14" creationId="{A9287001-D37E-9457-521B-DACF7BBC4881}"/>
          </ac:picMkLst>
        </pc:picChg>
        <pc:picChg chg="add mod">
          <ac:chgData name="Quentin LANDON" userId="ebdf6100-7026-48c0-a530-f25f8df816c1" providerId="ADAL" clId="{FF48D38E-FD7B-0043-A535-1961F2EB5B5F}" dt="2024-05-31T10:32:13.254" v="537" actId="1076"/>
          <ac:picMkLst>
            <pc:docMk/>
            <pc:sldMk cId="717804839" sldId="262"/>
            <ac:picMk id="16" creationId="{D84B80E9-044E-3815-9C3F-C7737EDF951C}"/>
          </ac:picMkLst>
        </pc:picChg>
      </pc:sldChg>
      <pc:sldChg chg="addSp delSp modSp new mod ord">
        <pc:chgData name="Quentin LANDON" userId="ebdf6100-7026-48c0-a530-f25f8df816c1" providerId="ADAL" clId="{FF48D38E-FD7B-0043-A535-1961F2EB5B5F}" dt="2024-06-02T11:14:23.051" v="2731" actId="1076"/>
        <pc:sldMkLst>
          <pc:docMk/>
          <pc:sldMk cId="845596113" sldId="263"/>
        </pc:sldMkLst>
        <pc:spChg chg="mod">
          <ac:chgData name="Quentin LANDON" userId="ebdf6100-7026-48c0-a530-f25f8df816c1" providerId="ADAL" clId="{FF48D38E-FD7B-0043-A535-1961F2EB5B5F}" dt="2024-05-31T12:12:32.684" v="788" actId="20577"/>
          <ac:spMkLst>
            <pc:docMk/>
            <pc:sldMk cId="845596113" sldId="263"/>
            <ac:spMk id="2" creationId="{E2BA4F71-66B9-3D7E-DF92-A0919DB17B89}"/>
          </ac:spMkLst>
        </pc:spChg>
        <pc:spChg chg="del">
          <ac:chgData name="Quentin LANDON" userId="ebdf6100-7026-48c0-a530-f25f8df816c1" providerId="ADAL" clId="{FF48D38E-FD7B-0043-A535-1961F2EB5B5F}" dt="2024-05-31T12:12:06.224" v="724"/>
          <ac:spMkLst>
            <pc:docMk/>
            <pc:sldMk cId="845596113" sldId="263"/>
            <ac:spMk id="3" creationId="{95637566-F463-F253-767E-33ABD31E1E07}"/>
          </ac:spMkLst>
        </pc:spChg>
        <pc:spChg chg="add del mod">
          <ac:chgData name="Quentin LANDON" userId="ebdf6100-7026-48c0-a530-f25f8df816c1" providerId="ADAL" clId="{FF48D38E-FD7B-0043-A535-1961F2EB5B5F}" dt="2024-06-02T11:13:14.606" v="2687" actId="478"/>
          <ac:spMkLst>
            <pc:docMk/>
            <pc:sldMk cId="845596113" sldId="263"/>
            <ac:spMk id="7" creationId="{DDAB1902-9DE2-D1CC-A6FB-AD9DC3F7E5EC}"/>
          </ac:spMkLst>
        </pc:spChg>
        <pc:spChg chg="add del mod">
          <ac:chgData name="Quentin LANDON" userId="ebdf6100-7026-48c0-a530-f25f8df816c1" providerId="ADAL" clId="{FF48D38E-FD7B-0043-A535-1961F2EB5B5F}" dt="2024-06-02T11:13:15.905" v="2688" actId="478"/>
          <ac:spMkLst>
            <pc:docMk/>
            <pc:sldMk cId="845596113" sldId="263"/>
            <ac:spMk id="8" creationId="{77318E30-D158-6B74-9C16-E25827C47379}"/>
          </ac:spMkLst>
        </pc:spChg>
        <pc:spChg chg="add mod">
          <ac:chgData name="Quentin LANDON" userId="ebdf6100-7026-48c0-a530-f25f8df816c1" providerId="ADAL" clId="{FF48D38E-FD7B-0043-A535-1961F2EB5B5F}" dt="2024-06-02T11:14:23.051" v="2731" actId="1076"/>
          <ac:spMkLst>
            <pc:docMk/>
            <pc:sldMk cId="845596113" sldId="263"/>
            <ac:spMk id="9" creationId="{24302D72-FB63-8B1A-242C-F9743A71D83F}"/>
          </ac:spMkLst>
        </pc:spChg>
        <pc:spChg chg="add del">
          <ac:chgData name="Quentin LANDON" userId="ebdf6100-7026-48c0-a530-f25f8df816c1" providerId="ADAL" clId="{FF48D38E-FD7B-0043-A535-1961F2EB5B5F}" dt="2024-05-31T13:19:02.919" v="1847" actId="478"/>
          <ac:spMkLst>
            <pc:docMk/>
            <pc:sldMk cId="845596113" sldId="263"/>
            <ac:spMk id="13" creationId="{356C2AFA-ADE1-D099-7CD9-65C6E7FAEDBF}"/>
          </ac:spMkLst>
        </pc:spChg>
        <pc:spChg chg="add mod">
          <ac:chgData name="Quentin LANDON" userId="ebdf6100-7026-48c0-a530-f25f8df816c1" providerId="ADAL" clId="{FF48D38E-FD7B-0043-A535-1961F2EB5B5F}" dt="2024-06-02T11:14:23.051" v="2731" actId="1076"/>
          <ac:spMkLst>
            <pc:docMk/>
            <pc:sldMk cId="845596113" sldId="263"/>
            <ac:spMk id="15" creationId="{EEA91FB5-AB58-0756-19EE-FB4C5A54008A}"/>
          </ac:spMkLst>
        </pc:spChg>
        <pc:picChg chg="add mod">
          <ac:chgData name="Quentin LANDON" userId="ebdf6100-7026-48c0-a530-f25f8df816c1" providerId="ADAL" clId="{FF48D38E-FD7B-0043-A535-1961F2EB5B5F}" dt="2024-05-31T12:12:07.421" v="725" actId="1076"/>
          <ac:picMkLst>
            <pc:docMk/>
            <pc:sldMk cId="845596113" sldId="263"/>
            <ac:picMk id="4" creationId="{21DAA784-A1D6-6C4F-77C0-1E871B305E31}"/>
          </ac:picMkLst>
        </pc:picChg>
        <pc:picChg chg="add del mod">
          <ac:chgData name="Quentin LANDON" userId="ebdf6100-7026-48c0-a530-f25f8df816c1" providerId="ADAL" clId="{FF48D38E-FD7B-0043-A535-1961F2EB5B5F}" dt="2024-05-31T13:15:19.173" v="1838" actId="478"/>
          <ac:picMkLst>
            <pc:docMk/>
            <pc:sldMk cId="845596113" sldId="263"/>
            <ac:picMk id="6" creationId="{A6E46A5E-109B-F846-3D95-DC0789E4AE5E}"/>
          </ac:picMkLst>
        </pc:picChg>
        <pc:picChg chg="add del mod">
          <ac:chgData name="Quentin LANDON" userId="ebdf6100-7026-48c0-a530-f25f8df816c1" providerId="ADAL" clId="{FF48D38E-FD7B-0043-A535-1961F2EB5B5F}" dt="2024-06-02T11:14:10.059" v="2728" actId="478"/>
          <ac:picMkLst>
            <pc:docMk/>
            <pc:sldMk cId="845596113" sldId="263"/>
            <ac:picMk id="6" creationId="{FD5D5CDA-5FC6-442E-21A4-974AACD38A53}"/>
          </ac:picMkLst>
        </pc:picChg>
        <pc:picChg chg="add del mod">
          <ac:chgData name="Quentin LANDON" userId="ebdf6100-7026-48c0-a530-f25f8df816c1" providerId="ADAL" clId="{FF48D38E-FD7B-0043-A535-1961F2EB5B5F}" dt="2024-06-02T11:13:13.033" v="2686" actId="478"/>
          <ac:picMkLst>
            <pc:docMk/>
            <pc:sldMk cId="845596113" sldId="263"/>
            <ac:picMk id="11" creationId="{C23B34B7-D3DC-A227-5D3E-E50771817882}"/>
          </ac:picMkLst>
        </pc:picChg>
      </pc:sldChg>
      <pc:sldChg chg="addSp delSp modSp new mod">
        <pc:chgData name="Quentin LANDON" userId="ebdf6100-7026-48c0-a530-f25f8df816c1" providerId="ADAL" clId="{FF48D38E-FD7B-0043-A535-1961F2EB5B5F}" dt="2024-05-31T12:38:10.666" v="1454" actId="1036"/>
        <pc:sldMkLst>
          <pc:docMk/>
          <pc:sldMk cId="2552806005" sldId="264"/>
        </pc:sldMkLst>
        <pc:spChg chg="mod">
          <ac:chgData name="Quentin LANDON" userId="ebdf6100-7026-48c0-a530-f25f8df816c1" providerId="ADAL" clId="{FF48D38E-FD7B-0043-A535-1961F2EB5B5F}" dt="2024-05-31T12:14:14.207" v="838" actId="20577"/>
          <ac:spMkLst>
            <pc:docMk/>
            <pc:sldMk cId="2552806005" sldId="264"/>
            <ac:spMk id="2" creationId="{1CC513FE-317B-A1B0-84C0-2665F88BEFD6}"/>
          </ac:spMkLst>
        </pc:spChg>
        <pc:spChg chg="mod">
          <ac:chgData name="Quentin LANDON" userId="ebdf6100-7026-48c0-a530-f25f8df816c1" providerId="ADAL" clId="{FF48D38E-FD7B-0043-A535-1961F2EB5B5F}" dt="2024-05-31T12:24:46.154" v="1083" actId="113"/>
          <ac:spMkLst>
            <pc:docMk/>
            <pc:sldMk cId="2552806005" sldId="264"/>
            <ac:spMk id="3" creationId="{9379A338-312B-2D36-B837-D00AFFA7E183}"/>
          </ac:spMkLst>
        </pc:spChg>
        <pc:picChg chg="add mod">
          <ac:chgData name="Quentin LANDON" userId="ebdf6100-7026-48c0-a530-f25f8df816c1" providerId="ADAL" clId="{FF48D38E-FD7B-0043-A535-1961F2EB5B5F}" dt="2024-05-31T12:38:10.666" v="1454" actId="1036"/>
          <ac:picMkLst>
            <pc:docMk/>
            <pc:sldMk cId="2552806005" sldId="264"/>
            <ac:picMk id="5" creationId="{7974BFF3-9838-417E-4E59-F2B39422DBB3}"/>
          </ac:picMkLst>
        </pc:picChg>
        <pc:picChg chg="add del mod">
          <ac:chgData name="Quentin LANDON" userId="ebdf6100-7026-48c0-a530-f25f8df816c1" providerId="ADAL" clId="{FF48D38E-FD7B-0043-A535-1961F2EB5B5F}" dt="2024-05-31T12:21:42.039" v="935" actId="478"/>
          <ac:picMkLst>
            <pc:docMk/>
            <pc:sldMk cId="2552806005" sldId="264"/>
            <ac:picMk id="7" creationId="{3592EB26-74C9-1603-198E-90906A1F5850}"/>
          </ac:picMkLst>
        </pc:picChg>
        <pc:picChg chg="add mod">
          <ac:chgData name="Quentin LANDON" userId="ebdf6100-7026-48c0-a530-f25f8df816c1" providerId="ADAL" clId="{FF48D38E-FD7B-0043-A535-1961F2EB5B5F}" dt="2024-05-31T12:38:04.984" v="1448" actId="1076"/>
          <ac:picMkLst>
            <pc:docMk/>
            <pc:sldMk cId="2552806005" sldId="264"/>
            <ac:picMk id="9" creationId="{E39D8117-D22C-F4F5-E2E6-B23258289C2C}"/>
          </ac:picMkLst>
        </pc:picChg>
      </pc:sldChg>
      <pc:sldChg chg="addSp delSp modSp new mod">
        <pc:chgData name="Quentin LANDON" userId="ebdf6100-7026-48c0-a530-f25f8df816c1" providerId="ADAL" clId="{FF48D38E-FD7B-0043-A535-1961F2EB5B5F}" dt="2024-06-02T10:58:19.559" v="2655" actId="1076"/>
        <pc:sldMkLst>
          <pc:docMk/>
          <pc:sldMk cId="3121680549" sldId="265"/>
        </pc:sldMkLst>
        <pc:spChg chg="mod">
          <ac:chgData name="Quentin LANDON" userId="ebdf6100-7026-48c0-a530-f25f8df816c1" providerId="ADAL" clId="{FF48D38E-FD7B-0043-A535-1961F2EB5B5F}" dt="2024-06-02T10:57:41.923" v="2640" actId="20577"/>
          <ac:spMkLst>
            <pc:docMk/>
            <pc:sldMk cId="3121680549" sldId="265"/>
            <ac:spMk id="2" creationId="{797ED8C9-A5A9-12A4-3146-EDD084E6A6DF}"/>
          </ac:spMkLst>
        </pc:spChg>
        <pc:spChg chg="del">
          <ac:chgData name="Quentin LANDON" userId="ebdf6100-7026-48c0-a530-f25f8df816c1" providerId="ADAL" clId="{FF48D38E-FD7B-0043-A535-1961F2EB5B5F}" dt="2024-05-31T12:29:06.430" v="1085"/>
          <ac:spMkLst>
            <pc:docMk/>
            <pc:sldMk cId="3121680549" sldId="265"/>
            <ac:spMk id="3" creationId="{288EC706-CCDA-C2CA-0123-8788198D9BF8}"/>
          </ac:spMkLst>
        </pc:spChg>
        <pc:spChg chg="add mod">
          <ac:chgData name="Quentin LANDON" userId="ebdf6100-7026-48c0-a530-f25f8df816c1" providerId="ADAL" clId="{FF48D38E-FD7B-0043-A535-1961F2EB5B5F}" dt="2024-06-02T10:57:49.851" v="2643" actId="113"/>
          <ac:spMkLst>
            <pc:docMk/>
            <pc:sldMk cId="3121680549" sldId="265"/>
            <ac:spMk id="6" creationId="{B6A8C3FC-F477-D14D-6519-153463D6EBD3}"/>
          </ac:spMkLst>
        </pc:spChg>
        <pc:spChg chg="add mod">
          <ac:chgData name="Quentin LANDON" userId="ebdf6100-7026-48c0-a530-f25f8df816c1" providerId="ADAL" clId="{FF48D38E-FD7B-0043-A535-1961F2EB5B5F}" dt="2024-06-02T10:57:52.165" v="2644" actId="113"/>
          <ac:spMkLst>
            <pc:docMk/>
            <pc:sldMk cId="3121680549" sldId="265"/>
            <ac:spMk id="9" creationId="{CFA7CEAC-E4AC-4284-6160-E3C6A84DB0DC}"/>
          </ac:spMkLst>
        </pc:spChg>
        <pc:spChg chg="add mod">
          <ac:chgData name="Quentin LANDON" userId="ebdf6100-7026-48c0-a530-f25f8df816c1" providerId="ADAL" clId="{FF48D38E-FD7B-0043-A535-1961F2EB5B5F}" dt="2024-06-02T10:58:00.802" v="2646" actId="113"/>
          <ac:spMkLst>
            <pc:docMk/>
            <pc:sldMk cId="3121680549" sldId="265"/>
            <ac:spMk id="13" creationId="{BAF6AED4-C52A-9FCF-E2CD-34542A4A759A}"/>
          </ac:spMkLst>
        </pc:spChg>
        <pc:spChg chg="add">
          <ac:chgData name="Quentin LANDON" userId="ebdf6100-7026-48c0-a530-f25f8df816c1" providerId="ADAL" clId="{FF48D38E-FD7B-0043-A535-1961F2EB5B5F}" dt="2024-05-31T12:33:02.435" v="1205" actId="11529"/>
          <ac:spMkLst>
            <pc:docMk/>
            <pc:sldMk cId="3121680549" sldId="265"/>
            <ac:spMk id="14" creationId="{79607EA8-2789-BFB3-EDAC-25A7FB4356EA}"/>
          </ac:spMkLst>
        </pc:spChg>
        <pc:spChg chg="add mod">
          <ac:chgData name="Quentin LANDON" userId="ebdf6100-7026-48c0-a530-f25f8df816c1" providerId="ADAL" clId="{FF48D38E-FD7B-0043-A535-1961F2EB5B5F}" dt="2024-06-02T10:58:19.559" v="2655" actId="1076"/>
          <ac:spMkLst>
            <pc:docMk/>
            <pc:sldMk cId="3121680549" sldId="265"/>
            <ac:spMk id="16" creationId="{4B58C153-DDBF-7101-09E4-14398A988FDA}"/>
          </ac:spMkLst>
        </pc:spChg>
        <pc:picChg chg="add mod">
          <ac:chgData name="Quentin LANDON" userId="ebdf6100-7026-48c0-a530-f25f8df816c1" providerId="ADAL" clId="{FF48D38E-FD7B-0043-A535-1961F2EB5B5F}" dt="2024-06-02T10:58:10.357" v="2648" actId="1076"/>
          <ac:picMkLst>
            <pc:docMk/>
            <pc:sldMk cId="3121680549" sldId="265"/>
            <ac:picMk id="5" creationId="{2AB21DDE-C00D-C2A7-1A8F-7CF0F1E9C57F}"/>
          </ac:picMkLst>
        </pc:picChg>
        <pc:picChg chg="add mod">
          <ac:chgData name="Quentin LANDON" userId="ebdf6100-7026-48c0-a530-f25f8df816c1" providerId="ADAL" clId="{FF48D38E-FD7B-0043-A535-1961F2EB5B5F}" dt="2024-06-02T10:57:57.921" v="2645" actId="1076"/>
          <ac:picMkLst>
            <pc:docMk/>
            <pc:sldMk cId="3121680549" sldId="265"/>
            <ac:picMk id="8" creationId="{EA971789-996B-547E-F82A-633A04BD6BD3}"/>
          </ac:picMkLst>
        </pc:picChg>
        <pc:picChg chg="add mod">
          <ac:chgData name="Quentin LANDON" userId="ebdf6100-7026-48c0-a530-f25f8df816c1" providerId="ADAL" clId="{FF48D38E-FD7B-0043-A535-1961F2EB5B5F}" dt="2024-06-02T10:58:06.191" v="2647" actId="1076"/>
          <ac:picMkLst>
            <pc:docMk/>
            <pc:sldMk cId="3121680549" sldId="265"/>
            <ac:picMk id="11" creationId="{08652361-E0B0-E665-3891-73EFA2C5841E}"/>
          </ac:picMkLst>
        </pc:picChg>
      </pc:sldChg>
      <pc:sldChg chg="modSp new del mod">
        <pc:chgData name="Quentin LANDON" userId="ebdf6100-7026-48c0-a530-f25f8df816c1" providerId="ADAL" clId="{FF48D38E-FD7B-0043-A535-1961F2EB5B5F}" dt="2024-05-31T12:33:39.804" v="1232" actId="2696"/>
        <pc:sldMkLst>
          <pc:docMk/>
          <pc:sldMk cId="288590798" sldId="266"/>
        </pc:sldMkLst>
        <pc:spChg chg="mod">
          <ac:chgData name="Quentin LANDON" userId="ebdf6100-7026-48c0-a530-f25f8df816c1" providerId="ADAL" clId="{FF48D38E-FD7B-0043-A535-1961F2EB5B5F}" dt="2024-05-31T12:33:35.957" v="1230" actId="20577"/>
          <ac:spMkLst>
            <pc:docMk/>
            <pc:sldMk cId="288590798" sldId="266"/>
            <ac:spMk id="2" creationId="{E15065C0-CF17-12E4-0623-A1749EA68A56}"/>
          </ac:spMkLst>
        </pc:spChg>
      </pc:sldChg>
      <pc:sldChg chg="addSp delSp modSp new mod">
        <pc:chgData name="Quentin LANDON" userId="ebdf6100-7026-48c0-a530-f25f8df816c1" providerId="ADAL" clId="{FF48D38E-FD7B-0043-A535-1961F2EB5B5F}" dt="2024-06-02T11:17:59.350" v="2867" actId="113"/>
        <pc:sldMkLst>
          <pc:docMk/>
          <pc:sldMk cId="1617887701" sldId="266"/>
        </pc:sldMkLst>
        <pc:spChg chg="mod">
          <ac:chgData name="Quentin LANDON" userId="ebdf6100-7026-48c0-a530-f25f8df816c1" providerId="ADAL" clId="{FF48D38E-FD7B-0043-A535-1961F2EB5B5F}" dt="2024-05-31T12:34:26.880" v="1262" actId="20577"/>
          <ac:spMkLst>
            <pc:docMk/>
            <pc:sldMk cId="1617887701" sldId="266"/>
            <ac:spMk id="2" creationId="{956B641A-D7AF-FA05-12EA-EC6705C1C3D6}"/>
          </ac:spMkLst>
        </pc:spChg>
        <pc:spChg chg="del">
          <ac:chgData name="Quentin LANDON" userId="ebdf6100-7026-48c0-a530-f25f8df816c1" providerId="ADAL" clId="{FF48D38E-FD7B-0043-A535-1961F2EB5B5F}" dt="2024-05-31T12:34:18.467" v="1234"/>
          <ac:spMkLst>
            <pc:docMk/>
            <pc:sldMk cId="1617887701" sldId="266"/>
            <ac:spMk id="3" creationId="{E428A012-544A-DE10-5D51-AAB3667DDD1B}"/>
          </ac:spMkLst>
        </pc:spChg>
        <pc:spChg chg="add mod">
          <ac:chgData name="Quentin LANDON" userId="ebdf6100-7026-48c0-a530-f25f8df816c1" providerId="ADAL" clId="{FF48D38E-FD7B-0043-A535-1961F2EB5B5F}" dt="2024-05-31T12:38:30.510" v="1492" actId="113"/>
          <ac:spMkLst>
            <pc:docMk/>
            <pc:sldMk cId="1617887701" sldId="266"/>
            <ac:spMk id="6" creationId="{F9C55AD1-2F89-ACC0-2265-03EFEAF33FD4}"/>
          </ac:spMkLst>
        </pc:spChg>
        <pc:spChg chg="add mod">
          <ac:chgData name="Quentin LANDON" userId="ebdf6100-7026-48c0-a530-f25f8df816c1" providerId="ADAL" clId="{FF48D38E-FD7B-0043-A535-1961F2EB5B5F}" dt="2024-05-31T12:38:40.656" v="1519" actId="20577"/>
          <ac:spMkLst>
            <pc:docMk/>
            <pc:sldMk cId="1617887701" sldId="266"/>
            <ac:spMk id="9" creationId="{F34B2524-8876-4EB0-8142-5E9D6FC390AB}"/>
          </ac:spMkLst>
        </pc:spChg>
        <pc:spChg chg="add mod">
          <ac:chgData name="Quentin LANDON" userId="ebdf6100-7026-48c0-a530-f25f8df816c1" providerId="ADAL" clId="{FF48D38E-FD7B-0043-A535-1961F2EB5B5F}" dt="2024-05-31T12:38:58.952" v="1536" actId="1076"/>
          <ac:spMkLst>
            <pc:docMk/>
            <pc:sldMk cId="1617887701" sldId="266"/>
            <ac:spMk id="10" creationId="{9C2EA00E-4DCD-0261-DA9E-DD38A3F9531D}"/>
          </ac:spMkLst>
        </pc:spChg>
        <pc:spChg chg="add mod">
          <ac:chgData name="Quentin LANDON" userId="ebdf6100-7026-48c0-a530-f25f8df816c1" providerId="ADAL" clId="{FF48D38E-FD7B-0043-A535-1961F2EB5B5F}" dt="2024-06-02T11:17:59.350" v="2867" actId="113"/>
          <ac:spMkLst>
            <pc:docMk/>
            <pc:sldMk cId="1617887701" sldId="266"/>
            <ac:spMk id="11" creationId="{20D349B9-F5EC-518B-17D5-08221BB8F76C}"/>
          </ac:spMkLst>
        </pc:spChg>
        <pc:spChg chg="add del mod">
          <ac:chgData name="Quentin LANDON" userId="ebdf6100-7026-48c0-a530-f25f8df816c1" providerId="ADAL" clId="{FF48D38E-FD7B-0043-A535-1961F2EB5B5F}" dt="2024-05-31T13:07:43.634" v="1669" actId="478"/>
          <ac:spMkLst>
            <pc:docMk/>
            <pc:sldMk cId="1617887701" sldId="266"/>
            <ac:spMk id="16" creationId="{AF0294AF-59FB-4E7D-3C9A-6C62D19D34E2}"/>
          </ac:spMkLst>
        </pc:spChg>
        <pc:picChg chg="add mod">
          <ac:chgData name="Quentin LANDON" userId="ebdf6100-7026-48c0-a530-f25f8df816c1" providerId="ADAL" clId="{FF48D38E-FD7B-0043-A535-1961F2EB5B5F}" dt="2024-06-02T11:16:25.233" v="2849" actId="1076"/>
          <ac:picMkLst>
            <pc:docMk/>
            <pc:sldMk cId="1617887701" sldId="266"/>
            <ac:picMk id="5" creationId="{246F0E19-CC06-8B72-EF27-6BACAAA12F39}"/>
          </ac:picMkLst>
        </pc:picChg>
        <pc:picChg chg="add del mod">
          <ac:chgData name="Quentin LANDON" userId="ebdf6100-7026-48c0-a530-f25f8df816c1" providerId="ADAL" clId="{FF48D38E-FD7B-0043-A535-1961F2EB5B5F}" dt="2024-05-31T13:07:41.210" v="1668" actId="478"/>
          <ac:picMkLst>
            <pc:docMk/>
            <pc:sldMk cId="1617887701" sldId="266"/>
            <ac:picMk id="5" creationId="{A50B3507-435C-1FEC-A169-7F16AF6BD892}"/>
          </ac:picMkLst>
        </pc:picChg>
        <pc:picChg chg="add mod">
          <ac:chgData name="Quentin LANDON" userId="ebdf6100-7026-48c0-a530-f25f8df816c1" providerId="ADAL" clId="{FF48D38E-FD7B-0043-A535-1961F2EB5B5F}" dt="2024-05-31T12:35:57.833" v="1296" actId="1076"/>
          <ac:picMkLst>
            <pc:docMk/>
            <pc:sldMk cId="1617887701" sldId="266"/>
            <ac:picMk id="8" creationId="{96F9D921-1B99-BCBA-919F-9062717180FA}"/>
          </ac:picMkLst>
        </pc:picChg>
        <pc:picChg chg="add del mod">
          <ac:chgData name="Quentin LANDON" userId="ebdf6100-7026-48c0-a530-f25f8df816c1" providerId="ADAL" clId="{FF48D38E-FD7B-0043-A535-1961F2EB5B5F}" dt="2024-05-31T13:12:01.322" v="1782" actId="478"/>
          <ac:picMkLst>
            <pc:docMk/>
            <pc:sldMk cId="1617887701" sldId="266"/>
            <ac:picMk id="12" creationId="{6E9BED99-8253-6C81-5276-6CEE1444FAA0}"/>
          </ac:picMkLst>
        </pc:picChg>
        <pc:picChg chg="add mod">
          <ac:chgData name="Quentin LANDON" userId="ebdf6100-7026-48c0-a530-f25f8df816c1" providerId="ADAL" clId="{FF48D38E-FD7B-0043-A535-1961F2EB5B5F}" dt="2024-06-02T11:17:17.533" v="2860" actId="1076"/>
          <ac:picMkLst>
            <pc:docMk/>
            <pc:sldMk cId="1617887701" sldId="266"/>
            <ac:picMk id="13" creationId="{1C718BF4-397D-D3C7-7B8B-A3A7B6D34B50}"/>
          </ac:picMkLst>
        </pc:picChg>
        <pc:picChg chg="add del mod">
          <ac:chgData name="Quentin LANDON" userId="ebdf6100-7026-48c0-a530-f25f8df816c1" providerId="ADAL" clId="{FF48D38E-FD7B-0043-A535-1961F2EB5B5F}" dt="2024-06-02T11:16:09.155" v="2845" actId="478"/>
          <ac:picMkLst>
            <pc:docMk/>
            <pc:sldMk cId="1617887701" sldId="266"/>
            <ac:picMk id="14" creationId="{7D79F06A-5D8F-1B90-67F2-79838BFA4BDF}"/>
          </ac:picMkLst>
        </pc:picChg>
        <pc:picChg chg="add del mod">
          <ac:chgData name="Quentin LANDON" userId="ebdf6100-7026-48c0-a530-f25f8df816c1" providerId="ADAL" clId="{FF48D38E-FD7B-0043-A535-1961F2EB5B5F}" dt="2024-06-02T11:16:06.983" v="2844" actId="478"/>
          <ac:picMkLst>
            <pc:docMk/>
            <pc:sldMk cId="1617887701" sldId="266"/>
            <ac:picMk id="18" creationId="{622ED06A-3621-FDE3-EEEB-A1192AF73D85}"/>
          </ac:picMkLst>
        </pc:picChg>
      </pc:sldChg>
      <pc:sldChg chg="addSp delSp modSp mod">
        <pc:chgData name="Quentin LANDON" userId="ebdf6100-7026-48c0-a530-f25f8df816c1" providerId="ADAL" clId="{FF48D38E-FD7B-0043-A535-1961F2EB5B5F}" dt="2024-06-02T11:12:59.434" v="2685" actId="1076"/>
        <pc:sldMkLst>
          <pc:docMk/>
          <pc:sldMk cId="242587996" sldId="267"/>
        </pc:sldMkLst>
        <pc:picChg chg="add mod">
          <ac:chgData name="Quentin LANDON" userId="ebdf6100-7026-48c0-a530-f25f8df816c1" providerId="ADAL" clId="{FF48D38E-FD7B-0043-A535-1961F2EB5B5F}" dt="2024-06-02T11:12:57.102" v="2684" actId="1076"/>
          <ac:picMkLst>
            <pc:docMk/>
            <pc:sldMk cId="242587996" sldId="267"/>
            <ac:picMk id="4" creationId="{22165605-043D-42DD-C99A-20869DEFF9D0}"/>
          </ac:picMkLst>
        </pc:picChg>
        <pc:picChg chg="del">
          <ac:chgData name="Quentin LANDON" userId="ebdf6100-7026-48c0-a530-f25f8df816c1" providerId="ADAL" clId="{FF48D38E-FD7B-0043-A535-1961F2EB5B5F}" dt="2024-06-02T11:12:15.502" v="2669" actId="478"/>
          <ac:picMkLst>
            <pc:docMk/>
            <pc:sldMk cId="242587996" sldId="267"/>
            <ac:picMk id="5" creationId="{C1614E60-A070-4436-0516-D0466826E6A1}"/>
          </ac:picMkLst>
        </pc:picChg>
        <pc:picChg chg="add mod">
          <ac:chgData name="Quentin LANDON" userId="ebdf6100-7026-48c0-a530-f25f8df816c1" providerId="ADAL" clId="{FF48D38E-FD7B-0043-A535-1961F2EB5B5F}" dt="2024-06-02T11:12:59.434" v="2685" actId="1076"/>
          <ac:picMkLst>
            <pc:docMk/>
            <pc:sldMk cId="242587996" sldId="267"/>
            <ac:picMk id="7" creationId="{DB5F00A1-0EDB-6DFD-371A-A596ED6CF203}"/>
          </ac:picMkLst>
        </pc:picChg>
        <pc:picChg chg="del">
          <ac:chgData name="Quentin LANDON" userId="ebdf6100-7026-48c0-a530-f25f8df816c1" providerId="ADAL" clId="{FF48D38E-FD7B-0043-A535-1961F2EB5B5F}" dt="2024-06-02T11:12:17.495" v="2670" actId="478"/>
          <ac:picMkLst>
            <pc:docMk/>
            <pc:sldMk cId="242587996" sldId="267"/>
            <ac:picMk id="9" creationId="{37A11C7E-75A2-018B-9FF9-14BDD8C85C2D}"/>
          </ac:picMkLst>
        </pc:picChg>
      </pc:sldChg>
      <pc:sldChg chg="new del">
        <pc:chgData name="Quentin LANDON" userId="ebdf6100-7026-48c0-a530-f25f8df816c1" providerId="ADAL" clId="{FF48D38E-FD7B-0043-A535-1961F2EB5B5F}" dt="2024-05-31T12:36:16.537" v="1305" actId="2696"/>
        <pc:sldMkLst>
          <pc:docMk/>
          <pc:sldMk cId="282302018" sldId="268"/>
        </pc:sldMkLst>
      </pc:sldChg>
      <pc:sldChg chg="new del">
        <pc:chgData name="Quentin LANDON" userId="ebdf6100-7026-48c0-a530-f25f8df816c1" providerId="ADAL" clId="{FF48D38E-FD7B-0043-A535-1961F2EB5B5F}" dt="2024-05-31T12:36:23.172" v="1307" actId="2696"/>
        <pc:sldMkLst>
          <pc:docMk/>
          <pc:sldMk cId="2170437696" sldId="269"/>
        </pc:sldMkLst>
      </pc:sldChg>
      <pc:sldChg chg="modSp new mod">
        <pc:chgData name="Quentin LANDON" userId="ebdf6100-7026-48c0-a530-f25f8df816c1" providerId="ADAL" clId="{FF48D38E-FD7B-0043-A535-1961F2EB5B5F}" dt="2024-05-31T12:37:15.938" v="1358" actId="20577"/>
        <pc:sldMkLst>
          <pc:docMk/>
          <pc:sldMk cId="2863585397" sldId="270"/>
        </pc:sldMkLst>
        <pc:spChg chg="mod">
          <ac:chgData name="Quentin LANDON" userId="ebdf6100-7026-48c0-a530-f25f8df816c1" providerId="ADAL" clId="{FF48D38E-FD7B-0043-A535-1961F2EB5B5F}" dt="2024-05-31T12:36:34.476" v="1344" actId="20577"/>
          <ac:spMkLst>
            <pc:docMk/>
            <pc:sldMk cId="2863585397" sldId="270"/>
            <ac:spMk id="2" creationId="{ED63D339-1013-0C9B-7A64-32379661D4EA}"/>
          </ac:spMkLst>
        </pc:spChg>
        <pc:spChg chg="mod">
          <ac:chgData name="Quentin LANDON" userId="ebdf6100-7026-48c0-a530-f25f8df816c1" providerId="ADAL" clId="{FF48D38E-FD7B-0043-A535-1961F2EB5B5F}" dt="2024-05-31T12:37:15.938" v="1358" actId="20577"/>
          <ac:spMkLst>
            <pc:docMk/>
            <pc:sldMk cId="2863585397" sldId="270"/>
            <ac:spMk id="3" creationId="{62F1262D-2CD0-D318-1B04-E1770DCB0CB4}"/>
          </ac:spMkLst>
        </pc:spChg>
      </pc:sldChg>
      <pc:sldChg chg="addSp modSp mod">
        <pc:chgData name="Quentin LANDON" userId="ebdf6100-7026-48c0-a530-f25f8df816c1" providerId="ADAL" clId="{FF48D38E-FD7B-0043-A535-1961F2EB5B5F}" dt="2024-05-31T12:42:21.984" v="1603" actId="207"/>
        <pc:sldMkLst>
          <pc:docMk/>
          <pc:sldMk cId="1307279719" sldId="271"/>
        </pc:sldMkLst>
        <pc:spChg chg="add mod">
          <ac:chgData name="Quentin LANDON" userId="ebdf6100-7026-48c0-a530-f25f8df816c1" providerId="ADAL" clId="{FF48D38E-FD7B-0043-A535-1961F2EB5B5F}" dt="2024-05-31T12:42:16.216" v="1600" actId="113"/>
          <ac:spMkLst>
            <pc:docMk/>
            <pc:sldMk cId="1307279719" sldId="271"/>
            <ac:spMk id="6" creationId="{FFD2379A-38E9-BF49-9A4F-A405BF933C50}"/>
          </ac:spMkLst>
        </pc:spChg>
        <pc:spChg chg="add mod">
          <ac:chgData name="Quentin LANDON" userId="ebdf6100-7026-48c0-a530-f25f8df816c1" providerId="ADAL" clId="{FF48D38E-FD7B-0043-A535-1961F2EB5B5F}" dt="2024-05-31T12:42:17.415" v="1601" actId="113"/>
          <ac:spMkLst>
            <pc:docMk/>
            <pc:sldMk cId="1307279719" sldId="271"/>
            <ac:spMk id="9" creationId="{2847D586-DE1B-DA52-96F9-998BF2108ABA}"/>
          </ac:spMkLst>
        </pc:spChg>
        <pc:spChg chg="add mod">
          <ac:chgData name="Quentin LANDON" userId="ebdf6100-7026-48c0-a530-f25f8df816c1" providerId="ADAL" clId="{FF48D38E-FD7B-0043-A535-1961F2EB5B5F}" dt="2024-05-31T12:42:21.984" v="1603" actId="207"/>
          <ac:spMkLst>
            <pc:docMk/>
            <pc:sldMk cId="1307279719" sldId="271"/>
            <ac:spMk id="10" creationId="{3ACF05C2-CC7D-A383-15A4-739C7B67CF89}"/>
          </ac:spMkLst>
        </pc:spChg>
        <pc:spChg chg="add">
          <ac:chgData name="Quentin LANDON" userId="ebdf6100-7026-48c0-a530-f25f8df816c1" providerId="ADAL" clId="{FF48D38E-FD7B-0043-A535-1961F2EB5B5F}" dt="2024-05-31T12:42:14.633" v="1599" actId="11529"/>
          <ac:spMkLst>
            <pc:docMk/>
            <pc:sldMk cId="1307279719" sldId="271"/>
            <ac:spMk id="11" creationId="{AA8FA2E7-6822-7A80-783E-4140BFA7C489}"/>
          </ac:spMkLst>
        </pc:spChg>
        <pc:picChg chg="add mod">
          <ac:chgData name="Quentin LANDON" userId="ebdf6100-7026-48c0-a530-f25f8df816c1" providerId="ADAL" clId="{FF48D38E-FD7B-0043-A535-1961F2EB5B5F}" dt="2024-05-31T12:41:14.124" v="1543" actId="962"/>
          <ac:picMkLst>
            <pc:docMk/>
            <pc:sldMk cId="1307279719" sldId="271"/>
            <ac:picMk id="5" creationId="{86CE9D9F-4CB9-4846-845F-1A2190D6F3D8}"/>
          </ac:picMkLst>
        </pc:picChg>
        <pc:picChg chg="add mod">
          <ac:chgData name="Quentin LANDON" userId="ebdf6100-7026-48c0-a530-f25f8df816c1" providerId="ADAL" clId="{FF48D38E-FD7B-0043-A535-1961F2EB5B5F}" dt="2024-05-31T12:41:40.872" v="1556" actId="1076"/>
          <ac:picMkLst>
            <pc:docMk/>
            <pc:sldMk cId="1307279719" sldId="271"/>
            <ac:picMk id="8" creationId="{A1BB6C64-04C2-6CBA-EE09-CFD1BE34AC27}"/>
          </ac:picMkLst>
        </pc:picChg>
      </pc:sldChg>
      <pc:sldChg chg="new del">
        <pc:chgData name="Quentin LANDON" userId="ebdf6100-7026-48c0-a530-f25f8df816c1" providerId="ADAL" clId="{FF48D38E-FD7B-0043-A535-1961F2EB5B5F}" dt="2024-05-31T12:40:59.883" v="1539" actId="2696"/>
        <pc:sldMkLst>
          <pc:docMk/>
          <pc:sldMk cId="3566158185" sldId="272"/>
        </pc:sldMkLst>
      </pc:sldChg>
      <pc:sldChg chg="addSp delSp modSp new mod">
        <pc:chgData name="Quentin LANDON" userId="ebdf6100-7026-48c0-a530-f25f8df816c1" providerId="ADAL" clId="{FF48D38E-FD7B-0043-A535-1961F2EB5B5F}" dt="2024-06-02T11:17:32.550" v="2864" actId="1076"/>
        <pc:sldMkLst>
          <pc:docMk/>
          <pc:sldMk cId="2581751101" sldId="273"/>
        </pc:sldMkLst>
        <pc:spChg chg="mod">
          <ac:chgData name="Quentin LANDON" userId="ebdf6100-7026-48c0-a530-f25f8df816c1" providerId="ADAL" clId="{FF48D38E-FD7B-0043-A535-1961F2EB5B5F}" dt="2024-05-31T12:55:49.758" v="1644" actId="20577"/>
          <ac:spMkLst>
            <pc:docMk/>
            <pc:sldMk cId="2581751101" sldId="273"/>
            <ac:spMk id="2" creationId="{64E08491-6F51-752B-EE00-F84D9998E47C}"/>
          </ac:spMkLst>
        </pc:spChg>
        <pc:spChg chg="del mod">
          <ac:chgData name="Quentin LANDON" userId="ebdf6100-7026-48c0-a530-f25f8df816c1" providerId="ADAL" clId="{FF48D38E-FD7B-0043-A535-1961F2EB5B5F}" dt="2024-06-02T11:17:29.125" v="2863" actId="478"/>
          <ac:spMkLst>
            <pc:docMk/>
            <pc:sldMk cId="2581751101" sldId="273"/>
            <ac:spMk id="3" creationId="{A70E35D8-6054-76BB-6894-A1EB00DE8EF0}"/>
          </ac:spMkLst>
        </pc:spChg>
        <pc:spChg chg="add mod">
          <ac:chgData name="Quentin LANDON" userId="ebdf6100-7026-48c0-a530-f25f8df816c1" providerId="ADAL" clId="{FF48D38E-FD7B-0043-A535-1961F2EB5B5F}" dt="2024-06-02T11:17:32.550" v="2864" actId="1076"/>
          <ac:spMkLst>
            <pc:docMk/>
            <pc:sldMk cId="2581751101" sldId="273"/>
            <ac:spMk id="4" creationId="{6D389D2C-888B-5B25-EDA9-8E0BBCF0B8AB}"/>
          </ac:spMkLst>
        </pc:spChg>
      </pc:sldChg>
      <pc:sldChg chg="ord">
        <pc:chgData name="Quentin LANDON" userId="ebdf6100-7026-48c0-a530-f25f8df816c1" providerId="ADAL" clId="{FF48D38E-FD7B-0043-A535-1961F2EB5B5F}" dt="2024-06-02T10:57:13.313" v="2616" actId="20578"/>
        <pc:sldMkLst>
          <pc:docMk/>
          <pc:sldMk cId="3656256177" sldId="274"/>
        </pc:sldMkLst>
      </pc:sldChg>
      <pc:sldChg chg="addSp delSp modSp new mod">
        <pc:chgData name="Quentin LANDON" userId="ebdf6100-7026-48c0-a530-f25f8df816c1" providerId="ADAL" clId="{FF48D38E-FD7B-0043-A535-1961F2EB5B5F}" dt="2024-05-31T13:20:21.858" v="1876" actId="20577"/>
        <pc:sldMkLst>
          <pc:docMk/>
          <pc:sldMk cId="2210906775" sldId="276"/>
        </pc:sldMkLst>
        <pc:spChg chg="mod">
          <ac:chgData name="Quentin LANDON" userId="ebdf6100-7026-48c0-a530-f25f8df816c1" providerId="ADAL" clId="{FF48D38E-FD7B-0043-A535-1961F2EB5B5F}" dt="2024-05-31T13:14:08.711" v="1834" actId="313"/>
          <ac:spMkLst>
            <pc:docMk/>
            <pc:sldMk cId="2210906775" sldId="276"/>
            <ac:spMk id="2" creationId="{558E395A-E2E0-11C5-2E79-1CA159EA1E45}"/>
          </ac:spMkLst>
        </pc:spChg>
        <pc:spChg chg="del">
          <ac:chgData name="Quentin LANDON" userId="ebdf6100-7026-48c0-a530-f25f8df816c1" providerId="ADAL" clId="{FF48D38E-FD7B-0043-A535-1961F2EB5B5F}" dt="2024-05-31T13:13:58.282" v="1799"/>
          <ac:spMkLst>
            <pc:docMk/>
            <pc:sldMk cId="2210906775" sldId="276"/>
            <ac:spMk id="3" creationId="{14E2B33C-0310-067A-2205-F96000B35ED6}"/>
          </ac:spMkLst>
        </pc:spChg>
        <pc:spChg chg="add mod">
          <ac:chgData name="Quentin LANDON" userId="ebdf6100-7026-48c0-a530-f25f8df816c1" providerId="ADAL" clId="{FF48D38E-FD7B-0043-A535-1961F2EB5B5F}" dt="2024-05-31T13:20:21.858" v="1876" actId="20577"/>
          <ac:spMkLst>
            <pc:docMk/>
            <pc:sldMk cId="2210906775" sldId="276"/>
            <ac:spMk id="7" creationId="{750CC4F3-F631-D86F-6692-2A4757A3ADAA}"/>
          </ac:spMkLst>
        </pc:spChg>
        <pc:picChg chg="add mod">
          <ac:chgData name="Quentin LANDON" userId="ebdf6100-7026-48c0-a530-f25f8df816c1" providerId="ADAL" clId="{FF48D38E-FD7B-0043-A535-1961F2EB5B5F}" dt="2024-05-31T13:20:12.521" v="1871" actId="1076"/>
          <ac:picMkLst>
            <pc:docMk/>
            <pc:sldMk cId="2210906775" sldId="276"/>
            <ac:picMk id="5" creationId="{773A6895-E870-928A-F62C-94FBD26CD3BC}"/>
          </ac:picMkLst>
        </pc:picChg>
      </pc:sldChg>
      <pc:sldChg chg="addSp delSp modSp new mod">
        <pc:chgData name="Quentin LANDON" userId="ebdf6100-7026-48c0-a530-f25f8df816c1" providerId="ADAL" clId="{FF48D38E-FD7B-0043-A535-1961F2EB5B5F}" dt="2024-06-02T11:15:55.167" v="2843" actId="1076"/>
        <pc:sldMkLst>
          <pc:docMk/>
          <pc:sldMk cId="2488968232" sldId="277"/>
        </pc:sldMkLst>
        <pc:spChg chg="mod">
          <ac:chgData name="Quentin LANDON" userId="ebdf6100-7026-48c0-a530-f25f8df816c1" providerId="ADAL" clId="{FF48D38E-FD7B-0043-A535-1961F2EB5B5F}" dt="2024-06-02T11:14:57.003" v="2784" actId="20577"/>
          <ac:spMkLst>
            <pc:docMk/>
            <pc:sldMk cId="2488968232" sldId="277"/>
            <ac:spMk id="2" creationId="{8FDE29D3-4BE4-B4E2-4A11-55EE626155D4}"/>
          </ac:spMkLst>
        </pc:spChg>
        <pc:spChg chg="del">
          <ac:chgData name="Quentin LANDON" userId="ebdf6100-7026-48c0-a530-f25f8df816c1" providerId="ADAL" clId="{FF48D38E-FD7B-0043-A535-1961F2EB5B5F}" dt="2024-06-02T11:14:44.266" v="2733"/>
          <ac:spMkLst>
            <pc:docMk/>
            <pc:sldMk cId="2488968232" sldId="277"/>
            <ac:spMk id="3" creationId="{61718AD0-4C8B-1C09-CE89-431AD07CC4B5}"/>
          </ac:spMkLst>
        </pc:spChg>
        <pc:spChg chg="add mod">
          <ac:chgData name="Quentin LANDON" userId="ebdf6100-7026-48c0-a530-f25f8df816c1" providerId="ADAL" clId="{FF48D38E-FD7B-0043-A535-1961F2EB5B5F}" dt="2024-06-02T11:15:55.167" v="2843" actId="1076"/>
          <ac:spMkLst>
            <pc:docMk/>
            <pc:sldMk cId="2488968232" sldId="277"/>
            <ac:spMk id="7" creationId="{BBD464EA-7FDF-B88C-DE05-ACCB97D7097F}"/>
          </ac:spMkLst>
        </pc:spChg>
        <pc:spChg chg="add mod">
          <ac:chgData name="Quentin LANDON" userId="ebdf6100-7026-48c0-a530-f25f8df816c1" providerId="ADAL" clId="{FF48D38E-FD7B-0043-A535-1961F2EB5B5F}" dt="2024-06-02T11:15:52.469" v="2842" actId="14100"/>
          <ac:spMkLst>
            <pc:docMk/>
            <pc:sldMk cId="2488968232" sldId="277"/>
            <ac:spMk id="8" creationId="{5AAFA7A8-D2AE-D4F9-46F7-36749DD7F6FB}"/>
          </ac:spMkLst>
        </pc:spChg>
        <pc:picChg chg="add mod">
          <ac:chgData name="Quentin LANDON" userId="ebdf6100-7026-48c0-a530-f25f8df816c1" providerId="ADAL" clId="{FF48D38E-FD7B-0043-A535-1961F2EB5B5F}" dt="2024-06-02T11:15:42.701" v="2837" actId="1076"/>
          <ac:picMkLst>
            <pc:docMk/>
            <pc:sldMk cId="2488968232" sldId="277"/>
            <ac:picMk id="6" creationId="{191D4F49-5CFA-E5EB-7147-1D4B2480AECB}"/>
          </ac:picMkLst>
        </pc:picChg>
      </pc:sldChg>
    </pc:docChg>
  </pc:docChgLst>
  <pc:docChgLst>
    <pc:chgData name="Lucas BEILLARD" userId="S::lucas.beillard@estaca.eu::aa0a1dc5-c3f1-41b5-9f02-644c0885aea6" providerId="AD" clId="Web-{57EBFACD-AD73-0267-B201-A8BCE705CCD5}"/>
    <pc:docChg chg="modSld">
      <pc:chgData name="Lucas BEILLARD" userId="S::lucas.beillard@estaca.eu::aa0a1dc5-c3f1-41b5-9f02-644c0885aea6" providerId="AD" clId="Web-{57EBFACD-AD73-0267-B201-A8BCE705CCD5}" dt="2024-05-28T09:32:42.209" v="4" actId="1076"/>
      <pc:docMkLst>
        <pc:docMk/>
      </pc:docMkLst>
      <pc:sldChg chg="addSp delSp modSp">
        <pc:chgData name="Lucas BEILLARD" userId="S::lucas.beillard@estaca.eu::aa0a1dc5-c3f1-41b5-9f02-644c0885aea6" providerId="AD" clId="Web-{57EBFACD-AD73-0267-B201-A8BCE705CCD5}" dt="2024-05-28T09:32:42.209" v="4" actId="1076"/>
        <pc:sldMkLst>
          <pc:docMk/>
          <pc:sldMk cId="2090039368" sldId="258"/>
        </pc:sldMkLst>
        <pc:spChg chg="del">
          <ac:chgData name="Lucas BEILLARD" userId="S::lucas.beillard@estaca.eu::aa0a1dc5-c3f1-41b5-9f02-644c0885aea6" providerId="AD" clId="Web-{57EBFACD-AD73-0267-B201-A8BCE705CCD5}" dt="2024-05-28T09:32:30.740" v="0"/>
          <ac:spMkLst>
            <pc:docMk/>
            <pc:sldMk cId="2090039368" sldId="258"/>
            <ac:spMk id="2" creationId="{EA6C68CA-50CB-C4BF-7FBA-256937FAA390}"/>
          </ac:spMkLst>
        </pc:spChg>
        <pc:spChg chg="del">
          <ac:chgData name="Lucas BEILLARD" userId="S::lucas.beillard@estaca.eu::aa0a1dc5-c3f1-41b5-9f02-644c0885aea6" providerId="AD" clId="Web-{57EBFACD-AD73-0267-B201-A8BCE705CCD5}" dt="2024-05-28T09:32:31.818" v="1"/>
          <ac:spMkLst>
            <pc:docMk/>
            <pc:sldMk cId="2090039368" sldId="258"/>
            <ac:spMk id="3" creationId="{8F80F784-8B73-73BD-8437-C8C7BA623584}"/>
          </ac:spMkLst>
        </pc:spChg>
        <pc:picChg chg="add mod">
          <ac:chgData name="Lucas BEILLARD" userId="S::lucas.beillard@estaca.eu::aa0a1dc5-c3f1-41b5-9f02-644c0885aea6" providerId="AD" clId="Web-{57EBFACD-AD73-0267-B201-A8BCE705CCD5}" dt="2024-05-28T09:32:42.209" v="4" actId="1076"/>
          <ac:picMkLst>
            <pc:docMk/>
            <pc:sldMk cId="2090039368" sldId="258"/>
            <ac:picMk id="4" creationId="{F1B73240-AED7-B429-C62B-0FC60132B26B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39FCF6-1C07-4120-815C-2895AB695C3A}" type="datetimeFigureOut">
              <a:rPr lang="fr-FR" smtClean="0"/>
              <a:t>02/06/2024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62DB71-1B4C-4AA2-BEBC-FC45C43D890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381831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A9AD363-826F-7079-A646-6362CF8840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A23D599F-E76C-D474-5899-EFC5A993F4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DB84AE5-6D3F-5438-D675-9C9550BC6C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71691-F968-4B60-A3C5-12777D0FB0BF}" type="datetime1">
              <a:rPr lang="fr-FR" smtClean="0"/>
              <a:t>02/06/2024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6E54DFE-D32A-382A-03D2-3F7A970E9F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05D46DA-E08F-5B95-144E-13374F3C2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7A8A9-0BBE-1348-94EC-C0CB5C61905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480010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DF92208-1CC3-4846-0194-2A74E3F9C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5A28203E-E5D9-DD8C-EF41-3C0534A339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5EF801D-8C22-4529-68AB-26F91ADE7D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2E859D-31AB-4FD5-93BA-8B0D8F96AC24}" type="datetime1">
              <a:rPr lang="fr-FR" smtClean="0"/>
              <a:t>02/06/2024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99A8BF5-6C9D-00F9-2A87-51EAEB1B8C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1746747-5782-A379-1C83-AC18A534EC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7A8A9-0BBE-1348-94EC-C0CB5C61905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243964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CECD858A-0075-35AA-03DB-660B1A359CB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1765D06F-798F-6BF5-773B-E4694C9459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4572460-06DD-B980-3D51-EAC44CD527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5B089-4A71-4B17-8C59-0B64163641C1}" type="datetime1">
              <a:rPr lang="fr-FR" smtClean="0"/>
              <a:t>02/06/2024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E3C208D-804C-FCF8-1188-C8E92737A2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152F98C-BC45-BBFD-47A3-91805A86C6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7A8A9-0BBE-1348-94EC-C0CB5C61905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697819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BE3CF53-8CB7-87AE-1A4B-2A31090D0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6DCEA00-81CF-A898-0F37-610210F303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D71BC75-B7F6-8F66-759E-0CABC3C15E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3FF4B0-02F9-4B4F-AD68-3E5729C8822C}" type="datetime1">
              <a:rPr lang="fr-FR" smtClean="0"/>
              <a:t>02/06/2024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EEC87FE-453F-4F36-6240-7880E6A37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942D5EE-DE7A-6F7A-F9A3-0BD9259E6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7A8A9-0BBE-1348-94EC-C0CB5C61905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85207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F33509F-1355-DD65-A075-19D3F97434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81F8375-1B41-7E87-3423-39371747CF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0046A66-3185-3D01-97A9-6442395BB0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1ADF1-2329-4E09-916C-1BF21C628A36}" type="datetime1">
              <a:rPr lang="fr-FR" smtClean="0"/>
              <a:t>02/06/2024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76D4F8D-051E-7B97-78E6-E63A21A838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E48706B-6490-62C8-B90E-58DB812C81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7A8A9-0BBE-1348-94EC-C0CB5C61905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956621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336889C-0265-D845-EA32-9DC6B9440D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C74C10F-D715-95E6-8B3B-EB3C7C5881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49D9E7DD-6251-7AE7-4049-B4E11350B2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1F2441D7-69D0-8BA2-2AC5-610B7A81B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DCA756-5BB6-48BD-90E1-D1787CA40E64}" type="datetime1">
              <a:rPr lang="fr-FR" smtClean="0"/>
              <a:t>02/06/2024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3BB1653C-AB73-6519-B205-CD0788F240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684E016-FCFC-2603-3D74-E31DF7872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7A8A9-0BBE-1348-94EC-C0CB5C61905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104387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7248C0A-9386-A6BA-5D07-DFDA1FADE2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6711630-8FED-84BD-25AF-916C53E187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2BE51DD0-BF8F-E61A-9D6B-3C49E6178E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8C907509-7344-3914-828A-62D5B7418D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CE1BF9E8-8004-8FAE-15D7-7B93428F5EC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3EA53D47-5A5F-C689-E60C-AA867D44C4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758DA-071F-46DF-B98A-18234A5359B0}" type="datetime1">
              <a:rPr lang="fr-FR" smtClean="0"/>
              <a:t>02/06/2024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5668872F-CF01-721B-0197-500C3982E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C8AE00D4-94A5-678C-35A5-E41D386402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7A8A9-0BBE-1348-94EC-C0CB5C61905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52552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0A9E34F-DA2D-3C3C-3E2C-A4E68A09B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0EBC3A58-5118-D98A-EAE3-A27970872E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AEAC3-5D47-4D77-97EF-6322E3F91F67}" type="datetime1">
              <a:rPr lang="fr-FR" smtClean="0"/>
              <a:t>02/06/2024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BAEBD1E-E5D8-9318-4AEE-E6B7427C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5E2FE6A-1E58-AC53-4CB2-CAAA96C94D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7A8A9-0BBE-1348-94EC-C0CB5C61905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678865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2806A656-06C9-6C8C-772E-2CE4D1DCCC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09AB0-133B-4D11-BF67-66B7C3355420}" type="datetime1">
              <a:rPr lang="fr-FR" smtClean="0"/>
              <a:t>02/06/2024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C88B0335-619C-71D3-581F-A7A07188B2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55662D8-7EA3-F29B-D8C0-B2DA113D02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7A8A9-0BBE-1348-94EC-C0CB5C61905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822204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E1D2486-7EEE-16FC-6951-C2D3C3B77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71D4C0C-30EB-8273-9F75-0C990F164E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A25ECB0-9BE4-3153-4426-63CEE38198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16EF2D45-5385-81C2-08D4-54C39F80C4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89BEA-3EAD-4548-99A1-92CF2BAFA59B}" type="datetime1">
              <a:rPr lang="fr-FR" smtClean="0"/>
              <a:t>02/06/2024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EAD329D-3AD0-8B11-34DB-ABD082136B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826690F6-2702-7C15-B3B4-C220E4091A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7A8A9-0BBE-1348-94EC-C0CB5C61905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744215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9C77F5-BDA3-8567-5562-1FBAC19363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B9D021AB-803A-036C-45FF-8C8366205EC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8F4CF001-B578-80B7-F4C8-2F67528C99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59A0853-75B8-4DA4-CFF8-1015D942BC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1CB08-D19E-4712-A7BB-B2234952C3AD}" type="datetime1">
              <a:rPr lang="fr-FR" smtClean="0"/>
              <a:t>02/06/2024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68223218-AB2D-BA05-4F5F-A67F8D923A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D81D870-EA0F-4C6D-76B8-41226563A1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7A8A9-0BBE-1348-94EC-C0CB5C61905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52727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D1FA5D1E-710A-9676-CA81-B533603A09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927D346-3B40-27BB-5555-A98C17F1C9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E094AF2-E7ED-3E98-9639-C0C3315690E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73CCDCB-7C4A-4243-9FBA-CC2B3CF712B8}" type="datetime1">
              <a:rPr lang="fr-FR" smtClean="0"/>
              <a:t>02/06/2024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66E0DB2-DA3E-4DB8-A7DA-732D88DC626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063BFB2-2926-672E-0D1C-F71C0345FC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C87A8A9-0BBE-1348-94EC-C0CB5C61905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707380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 closeup of a jet engine. ">
            <a:extLst>
              <a:ext uri="{FF2B5EF4-FFF2-40B4-BE49-F238E27FC236}">
                <a16:creationId xmlns:a16="http://schemas.microsoft.com/office/drawing/2014/main" id="{92A1B410-02DE-839F-E13D-C2A8A5F26A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" y="0"/>
            <a:ext cx="121888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0AAEC670-FE2F-CDF7-1E42-4B51AFCC102C}"/>
              </a:ext>
            </a:extLst>
          </p:cNvPr>
          <p:cNvSpPr txBox="1"/>
          <p:nvPr/>
        </p:nvSpPr>
        <p:spPr>
          <a:xfrm>
            <a:off x="44604" y="1832774"/>
            <a:ext cx="486474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0" b="1" err="1">
                <a:solidFill>
                  <a:schemeClr val="bg1"/>
                </a:solidFill>
                <a:latin typeface="Century Gothic" panose="020B0502020202020204" pitchFamily="34" charset="0"/>
              </a:rPr>
              <a:t>TurboFAN</a:t>
            </a:r>
            <a:endParaRPr lang="fr-FR" sz="8000" b="1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3E1F7EEF-3243-9531-CF49-B3AB4DF05219}"/>
              </a:ext>
            </a:extLst>
          </p:cNvPr>
          <p:cNvSpPr txBox="1"/>
          <p:nvPr/>
        </p:nvSpPr>
        <p:spPr>
          <a:xfrm>
            <a:off x="603681" y="2971547"/>
            <a:ext cx="4030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>
                <a:solidFill>
                  <a:schemeClr val="bg1"/>
                </a:solidFill>
              </a:rPr>
              <a:t>Landon Quentin ; </a:t>
            </a:r>
            <a:r>
              <a:rPr lang="fr-FR" b="1" err="1">
                <a:solidFill>
                  <a:schemeClr val="bg1"/>
                </a:solidFill>
              </a:rPr>
              <a:t>Beillard</a:t>
            </a:r>
            <a:r>
              <a:rPr lang="fr-FR" b="1">
                <a:solidFill>
                  <a:schemeClr val="bg1"/>
                </a:solidFill>
              </a:rPr>
              <a:t> Lucas</a:t>
            </a:r>
          </a:p>
        </p:txBody>
      </p:sp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CF2C1584-9F81-6294-3472-07DB329A7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7A8A9-0BBE-1348-94EC-C0CB5C61905C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234139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C66CB656-CFBE-0F01-F86B-20B8D99E446F}"/>
              </a:ext>
            </a:extLst>
          </p:cNvPr>
          <p:cNvSpPr>
            <a:spLocks/>
          </p:cNvSpPr>
          <p:nvPr/>
        </p:nvSpPr>
        <p:spPr>
          <a:xfrm>
            <a:off x="-3039687" y="-16734"/>
            <a:ext cx="7058025" cy="68580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B1BD9E4-9D0B-3036-CE9B-B0E46EE975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b="1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Choix du </a:t>
            </a:r>
            <a:r>
              <a:rPr lang="en-US" sz="4000" b="1" kern="120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modèle</a:t>
            </a:r>
            <a:r>
              <a:rPr lang="en-US" sz="4000" b="1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928E2D16-558C-6477-2866-132980D694EF}"/>
              </a:ext>
            </a:extLst>
          </p:cNvPr>
          <p:cNvGrpSpPr/>
          <p:nvPr/>
        </p:nvGrpSpPr>
        <p:grpSpPr>
          <a:xfrm>
            <a:off x="4143840" y="1423856"/>
            <a:ext cx="7584336" cy="4233994"/>
            <a:chOff x="4143840" y="1423856"/>
            <a:chExt cx="7584336" cy="4233994"/>
          </a:xfrm>
        </p:grpSpPr>
        <p:pic>
          <p:nvPicPr>
            <p:cNvPr id="5" name="Image 4">
              <a:extLst>
                <a:ext uri="{FF2B5EF4-FFF2-40B4-BE49-F238E27FC236}">
                  <a16:creationId xmlns:a16="http://schemas.microsoft.com/office/drawing/2014/main" id="{CBA0B099-A046-73BD-C030-24DA282F36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-92" b="835"/>
            <a:stretch/>
          </p:blipFill>
          <p:spPr>
            <a:xfrm>
              <a:off x="4495807" y="1423856"/>
              <a:ext cx="7232369" cy="3976820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C7EFA27-C8F6-455A-A42C-EEB0EF8A4E0F}"/>
                </a:ext>
              </a:extLst>
            </p:cNvPr>
            <p:cNvSpPr/>
            <p:nvPr/>
          </p:nvSpPr>
          <p:spPr>
            <a:xfrm>
              <a:off x="4143840" y="5086350"/>
              <a:ext cx="1580685" cy="5715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D7FA6858-2ADE-D71D-71AA-857274313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7A8A9-0BBE-1348-94EC-C0CB5C61905C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562561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268AB57-74B3-D0A2-3A2A-7DF3A12C92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Modèle 1 : régression linéaire </a:t>
            </a:r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FFDA703F-B6E9-D100-A636-A0D813D1D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7A8A9-0BBE-1348-94EC-C0CB5C61905C}" type="slidenum">
              <a:rPr lang="fr-FR" smtClean="0"/>
              <a:t>11</a:t>
            </a:fld>
            <a:endParaRPr lang="fr-FR"/>
          </a:p>
        </p:txBody>
      </p:sp>
      <p:pic>
        <p:nvPicPr>
          <p:cNvPr id="4" name="Image 3" descr="Une image contenant texte, capture d’écran, Police&#10;&#10;Description générée automatiquement">
            <a:extLst>
              <a:ext uri="{FF2B5EF4-FFF2-40B4-BE49-F238E27FC236}">
                <a16:creationId xmlns:a16="http://schemas.microsoft.com/office/drawing/2014/main" id="{22165605-043D-42DD-C99A-20869DEFF9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789" y="1562582"/>
            <a:ext cx="5014912" cy="4215433"/>
          </a:xfrm>
          <a:prstGeom prst="rect">
            <a:avLst/>
          </a:prstGeom>
        </p:spPr>
      </p:pic>
      <p:pic>
        <p:nvPicPr>
          <p:cNvPr id="7" name="Image 6" descr="Une image contenant capture d’écran, texte, diagramme, ligne&#10;&#10;Description générée automatiquement">
            <a:extLst>
              <a:ext uri="{FF2B5EF4-FFF2-40B4-BE49-F238E27FC236}">
                <a16:creationId xmlns:a16="http://schemas.microsoft.com/office/drawing/2014/main" id="{DB5F00A1-0EDB-6DFD-371A-A596ED6CF2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444780"/>
            <a:ext cx="5359787" cy="4579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879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D63D339-1013-0C9B-7A64-32379661D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Modèle avec couche de neurones 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2F1262D-2CD0-D318-1B04-E1770DCB0C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Régression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24383DD-B253-5E18-ED05-213BD33046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7A8A9-0BBE-1348-94EC-C0CB5C61905C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635853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2BA4F71-66B9-3D7E-DF92-A0919DB17B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Model utilisé /fonction de coût/ Optimizer/ batch size</a:t>
            </a:r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21DAA784-A1D6-6C4F-77C0-1E871B305E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6074" y="1825625"/>
            <a:ext cx="3279809" cy="4351338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24302D72-FB63-8B1A-242C-F9743A71D83F}"/>
              </a:ext>
            </a:extLst>
          </p:cNvPr>
          <p:cNvSpPr txBox="1"/>
          <p:nvPr/>
        </p:nvSpPr>
        <p:spPr>
          <a:xfrm>
            <a:off x="4051548" y="1825625"/>
            <a:ext cx="756437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/>
              <a:t>Batch_size</a:t>
            </a:r>
            <a:r>
              <a:rPr lang="fr-FR" b="1" dirty="0"/>
              <a:t> = 1000</a:t>
            </a:r>
          </a:p>
          <a:p>
            <a:endParaRPr lang="fr-FR" dirty="0"/>
          </a:p>
          <a:p>
            <a:pPr marL="285750" indent="-285750">
              <a:buFont typeface="Wingdings" pitchFamily="2" charset="2"/>
              <a:buChar char="à"/>
            </a:pPr>
            <a:r>
              <a:rPr lang="fr-FR" dirty="0">
                <a:sym typeface="Wingdings" pitchFamily="2" charset="2"/>
              </a:rPr>
              <a:t>Utilisation de dropout pour </a:t>
            </a:r>
            <a:r>
              <a:rPr lang="fr-FR" b="1" dirty="0">
                <a:sym typeface="Wingdings" pitchFamily="2" charset="2"/>
              </a:rPr>
              <a:t>réduire le surapprentissage</a:t>
            </a:r>
          </a:p>
          <a:p>
            <a:pPr marL="285750" indent="-285750">
              <a:buFont typeface="Wingdings" pitchFamily="2" charset="2"/>
              <a:buChar char="à"/>
            </a:pPr>
            <a:r>
              <a:rPr lang="fr-FR" b="1" i="0" u="none" strike="noStrike" dirty="0">
                <a:solidFill>
                  <a:srgbClr val="000000"/>
                </a:solidFill>
                <a:effectLst/>
                <a:latin typeface="-webkit-standard"/>
              </a:rPr>
              <a:t>Etude de la fonction de coût.</a:t>
            </a:r>
            <a:endParaRPr lang="fr-FR" b="0" i="0" u="none" strike="noStrike" dirty="0">
              <a:solidFill>
                <a:srgbClr val="000000"/>
              </a:solidFill>
              <a:effectLst/>
              <a:latin typeface="-webkit-standard"/>
            </a:endParaRPr>
          </a:p>
          <a:p>
            <a:pPr marL="285750" indent="-285750">
              <a:buFont typeface="Wingdings" pitchFamily="2" charset="2"/>
              <a:buChar char="à"/>
            </a:pPr>
            <a:r>
              <a:rPr lang="fr-FR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Utilise des moyennes mobiles des gradients et de leurs carrés pour adapter </a:t>
            </a:r>
          </a:p>
          <a:p>
            <a:r>
              <a:rPr lang="fr-FR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le taux d'apprentissage de chaque paramètre (modifie le poids)</a:t>
            </a:r>
            <a:endParaRPr lang="fr-FR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FACACC76-9C6A-1DDB-6F86-C071874B5D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7A8A9-0BBE-1348-94EC-C0CB5C61905C}" type="slidenum">
              <a:rPr lang="fr-FR" smtClean="0"/>
              <a:t>13</a:t>
            </a:fld>
            <a:endParaRPr lang="fr-FR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EEA91FB5-AB58-0756-19EE-FB4C5A54008A}"/>
              </a:ext>
            </a:extLst>
          </p:cNvPr>
          <p:cNvSpPr txBox="1"/>
          <p:nvPr/>
        </p:nvSpPr>
        <p:spPr>
          <a:xfrm>
            <a:off x="4108640" y="3768680"/>
            <a:ext cx="609805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0" i="0" u="none" strike="noStrike" dirty="0">
                <a:solidFill>
                  <a:srgbClr val="FF0000"/>
                </a:solidFill>
                <a:effectLst/>
                <a:latin typeface="-webkit-standard"/>
              </a:rPr>
              <a:t>La fonction de coût (ou fonction de perte) mesure l'erreur entre les prédictions du modèle et les valeurs réelles.</a:t>
            </a:r>
            <a:endParaRPr lang="fr-F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55961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CC513FE-317B-A1B0-84C0-2665F88BE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Etape de la création du modèle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379A338-312B-2D36-B837-D00AFFA7E1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/>
              <a:t>Importation des librairies dépendantes </a:t>
            </a:r>
          </a:p>
          <a:p>
            <a:r>
              <a:rPr lang="fr-FR" b="1"/>
              <a:t>Normalisation</a:t>
            </a:r>
            <a:r>
              <a:rPr lang="fr-FR"/>
              <a:t> des données </a:t>
            </a:r>
          </a:p>
          <a:p>
            <a:endParaRPr lang="fr-FR"/>
          </a:p>
          <a:p>
            <a:endParaRPr lang="fr-FR"/>
          </a:p>
          <a:p>
            <a:r>
              <a:rPr lang="fr-FR"/>
              <a:t>Changer les </a:t>
            </a:r>
            <a:r>
              <a:rPr lang="fr-FR" b="1"/>
              <a:t>data en </a:t>
            </a:r>
            <a:r>
              <a:rPr lang="fr-FR" b="1" err="1"/>
              <a:t>tensor</a:t>
            </a:r>
            <a:r>
              <a:rPr lang="fr-FR" b="1"/>
              <a:t> </a:t>
            </a:r>
            <a:r>
              <a:rPr lang="fr-FR"/>
              <a:t>pour entrainer le modèle</a:t>
            </a:r>
          </a:p>
          <a:p>
            <a:endParaRPr lang="fr-FR"/>
          </a:p>
          <a:p>
            <a:endParaRPr lang="fr-FR"/>
          </a:p>
          <a:p>
            <a:r>
              <a:rPr lang="fr-FR"/>
              <a:t>Création des data loader </a:t>
            </a:r>
            <a:r>
              <a:rPr lang="fr-FR" b="1"/>
              <a:t>: Entrainement et Test </a:t>
            </a:r>
          </a:p>
        </p:txBody>
      </p:sp>
      <p:pic>
        <p:nvPicPr>
          <p:cNvPr id="5" name="Image 4" descr="Une image contenant texte, Police, capture d’écran&#10;&#10;Description générée automatiquement">
            <a:extLst>
              <a:ext uri="{FF2B5EF4-FFF2-40B4-BE49-F238E27FC236}">
                <a16:creationId xmlns:a16="http://schemas.microsoft.com/office/drawing/2014/main" id="{7974BFF3-9838-417E-4E59-F2B39422DB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755" y="2829804"/>
            <a:ext cx="7759700" cy="1054100"/>
          </a:xfrm>
          <a:prstGeom prst="rect">
            <a:avLst/>
          </a:prstGeom>
        </p:spPr>
      </p:pic>
      <p:pic>
        <p:nvPicPr>
          <p:cNvPr id="9" name="Image 8" descr="Une image contenant texte, Police, capture d’écran, information&#10;&#10;Description générée automatiquement">
            <a:extLst>
              <a:ext uri="{FF2B5EF4-FFF2-40B4-BE49-F238E27FC236}">
                <a16:creationId xmlns:a16="http://schemas.microsoft.com/office/drawing/2014/main" id="{E39D8117-D22C-F4F5-E2E6-B23258289C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8755" y="4379096"/>
            <a:ext cx="7772400" cy="965515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99F4E36-EB8D-F58A-38DE-25C2898A1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7A8A9-0BBE-1348-94EC-C0CB5C61905C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528060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58E395A-E2E0-11C5-2E79-1CA159EA1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Entrainement du modèle </a:t>
            </a:r>
          </a:p>
        </p:txBody>
      </p:sp>
      <p:pic>
        <p:nvPicPr>
          <p:cNvPr id="5" name="Espace réservé du contenu 4" descr="Une image contenant texte, capture d’écran, Police, document&#10;&#10;Description générée automatiquement">
            <a:extLst>
              <a:ext uri="{FF2B5EF4-FFF2-40B4-BE49-F238E27FC236}">
                <a16:creationId xmlns:a16="http://schemas.microsoft.com/office/drawing/2014/main" id="{773A6895-E870-928A-F62C-94FBD26CD3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9854" y="1690688"/>
            <a:ext cx="4905265" cy="4351338"/>
          </a:xfr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750CC4F3-F631-D86F-6692-2A4757A3ADAA}"/>
              </a:ext>
            </a:extLst>
          </p:cNvPr>
          <p:cNvSpPr txBox="1"/>
          <p:nvPr/>
        </p:nvSpPr>
        <p:spPr>
          <a:xfrm>
            <a:off x="5535827" y="1690688"/>
            <a:ext cx="6284441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err="1"/>
              <a:t>optimizer.zero_grad</a:t>
            </a:r>
            <a:r>
              <a:rPr lang="fr-FR" b="1"/>
              <a:t>() </a:t>
            </a:r>
            <a:r>
              <a:rPr lang="fr-FR"/>
              <a:t>: Réinitialise les gradients avant chaque passe.</a:t>
            </a:r>
          </a:p>
          <a:p>
            <a:endParaRPr lang="fr-FR"/>
          </a:p>
          <a:p>
            <a:r>
              <a:rPr lang="fr-FR" b="1"/>
              <a:t>output = model(data) : </a:t>
            </a:r>
            <a:r>
              <a:rPr lang="fr-FR"/>
              <a:t>Calcule les prédictions du modèle.</a:t>
            </a:r>
          </a:p>
          <a:p>
            <a:endParaRPr lang="fr-FR"/>
          </a:p>
          <a:p>
            <a:r>
              <a:rPr lang="fr-FR" b="1" err="1"/>
              <a:t>loss</a:t>
            </a:r>
            <a:r>
              <a:rPr lang="fr-FR" b="1"/>
              <a:t> = </a:t>
            </a:r>
            <a:r>
              <a:rPr lang="fr-FR" b="1" err="1"/>
              <a:t>criterion</a:t>
            </a:r>
            <a:r>
              <a:rPr lang="fr-FR" b="1"/>
              <a:t>(output, </a:t>
            </a:r>
            <a:r>
              <a:rPr lang="fr-FR" b="1" err="1"/>
              <a:t>target</a:t>
            </a:r>
            <a:r>
              <a:rPr lang="fr-FR" b="1"/>
              <a:t>) : </a:t>
            </a:r>
            <a:r>
              <a:rPr lang="fr-FR"/>
              <a:t>Calcule la perte (erreur) entre les prédictions et les cibles réelles.</a:t>
            </a:r>
          </a:p>
          <a:p>
            <a:endParaRPr lang="fr-FR"/>
          </a:p>
          <a:p>
            <a:r>
              <a:rPr lang="fr-FR" b="1" err="1"/>
              <a:t>loss.backward</a:t>
            </a:r>
            <a:r>
              <a:rPr lang="fr-FR" b="1"/>
              <a:t>() </a:t>
            </a:r>
            <a:r>
              <a:rPr lang="fr-FR"/>
              <a:t>: Calcule les gradients de la perte par rapport aux paramètres du modèle.</a:t>
            </a:r>
          </a:p>
          <a:p>
            <a:endParaRPr lang="fr-FR"/>
          </a:p>
          <a:p>
            <a:r>
              <a:rPr lang="fr-FR" b="1" err="1"/>
              <a:t>optimizer.step</a:t>
            </a:r>
            <a:r>
              <a:rPr lang="fr-FR" b="1"/>
              <a:t>() </a:t>
            </a:r>
            <a:r>
              <a:rPr lang="fr-FR"/>
              <a:t>: Met à jour les paramètres du modèle en utilisant les gradients calculés.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25FCB72-10FE-5C9E-6C9B-8DA3E50C1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7A8A9-0BBE-1348-94EC-C0CB5C61905C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109067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FDE29D3-4BE4-B4E2-4A11-55EE626155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Etude sur la fonction de coût</a:t>
            </a:r>
          </a:p>
        </p:txBody>
      </p:sp>
      <p:pic>
        <p:nvPicPr>
          <p:cNvPr id="6" name="Espace réservé du contenu 5" descr="Une image contenant texte, capture d’écran, Police&#10;&#10;Description générée automatiquement">
            <a:extLst>
              <a:ext uri="{FF2B5EF4-FFF2-40B4-BE49-F238E27FC236}">
                <a16:creationId xmlns:a16="http://schemas.microsoft.com/office/drawing/2014/main" id="{191D4F49-5CFA-E5EB-7147-1D4B2480AE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57345" y="1690688"/>
            <a:ext cx="4272856" cy="4351338"/>
          </a:xfr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166FC53-FF01-6210-662E-2B07E98A3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7A8A9-0BBE-1348-94EC-C0CB5C61905C}" type="slidenum">
              <a:rPr lang="fr-FR" smtClean="0"/>
              <a:t>16</a:t>
            </a:fld>
            <a:endParaRPr lang="fr-FR"/>
          </a:p>
        </p:txBody>
      </p:sp>
      <p:sp>
        <p:nvSpPr>
          <p:cNvPr id="7" name="Flèche vers la droite 6">
            <a:extLst>
              <a:ext uri="{FF2B5EF4-FFF2-40B4-BE49-F238E27FC236}">
                <a16:creationId xmlns:a16="http://schemas.microsoft.com/office/drawing/2014/main" id="{BBD464EA-7FDF-B88C-DE05-ACCB97D7097F}"/>
              </a:ext>
            </a:extLst>
          </p:cNvPr>
          <p:cNvSpPr/>
          <p:nvPr/>
        </p:nvSpPr>
        <p:spPr>
          <a:xfrm>
            <a:off x="5747376" y="2292636"/>
            <a:ext cx="1114425" cy="78581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5AAFA7A8-D2AE-D4F9-46F7-36749DD7F6FB}"/>
              </a:ext>
            </a:extLst>
          </p:cNvPr>
          <p:cNvSpPr txBox="1"/>
          <p:nvPr/>
        </p:nvSpPr>
        <p:spPr>
          <a:xfrm>
            <a:off x="7058026" y="2208490"/>
            <a:ext cx="382904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highlight>
                  <a:srgbClr val="FFFF00"/>
                </a:highlight>
              </a:rPr>
              <a:t>La performance de MSE est supérieure.</a:t>
            </a:r>
          </a:p>
        </p:txBody>
      </p:sp>
    </p:spTree>
    <p:extLst>
      <p:ext uri="{BB962C8B-B14F-4D97-AF65-F5344CB8AC3E}">
        <p14:creationId xmlns:p14="http://schemas.microsoft.com/office/powerpoint/2010/main" val="24889682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56B641A-D7AF-FA05-12EA-EC6705C1C3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Entrainement du modèle : 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F9C55AD1-2F89-ACC0-2265-03EFEAF33FD4}"/>
              </a:ext>
            </a:extLst>
          </p:cNvPr>
          <p:cNvSpPr txBox="1"/>
          <p:nvPr/>
        </p:nvSpPr>
        <p:spPr>
          <a:xfrm>
            <a:off x="838200" y="4263081"/>
            <a:ext cx="4767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/>
              <a:t>Calcul des erreurs pour évaluer le modèle :  </a:t>
            </a:r>
          </a:p>
        </p:txBody>
      </p:sp>
      <p:pic>
        <p:nvPicPr>
          <p:cNvPr id="8" name="Image 7" descr="Une image contenant texte, Police, capture d’écran, blanc&#10;&#10;Description générée automatiquement">
            <a:extLst>
              <a:ext uri="{FF2B5EF4-FFF2-40B4-BE49-F238E27FC236}">
                <a16:creationId xmlns:a16="http://schemas.microsoft.com/office/drawing/2014/main" id="{96F9D921-1B99-BCBA-919F-9062717180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773612"/>
            <a:ext cx="4508500" cy="787400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F34B2524-8876-4EB0-8142-5E9D6FC390AB}"/>
              </a:ext>
            </a:extLst>
          </p:cNvPr>
          <p:cNvSpPr txBox="1"/>
          <p:nvPr/>
        </p:nvSpPr>
        <p:spPr>
          <a:xfrm>
            <a:off x="838200" y="1349973"/>
            <a:ext cx="2931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/>
              <a:t>Entrainement du modèle : 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9C2EA00E-4DCD-0261-DA9E-DD38A3F9531D}"/>
              </a:ext>
            </a:extLst>
          </p:cNvPr>
          <p:cNvSpPr txBox="1"/>
          <p:nvPr/>
        </p:nvSpPr>
        <p:spPr>
          <a:xfrm>
            <a:off x="5708370" y="1321356"/>
            <a:ext cx="1235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/>
              <a:t>Résultat : 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0646906-9733-983D-F59F-04A318080F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7A8A9-0BBE-1348-94EC-C0CB5C61905C}" type="slidenum">
              <a:rPr lang="fr-FR" smtClean="0"/>
              <a:t>17</a:t>
            </a:fld>
            <a:endParaRPr lang="fr-FR"/>
          </a:p>
        </p:txBody>
      </p:sp>
      <p:pic>
        <p:nvPicPr>
          <p:cNvPr id="5" name="Image 4" descr="Une image contenant texte, Police, capture d’écran, blanc&#10;&#10;Description générée automatiquement">
            <a:extLst>
              <a:ext uri="{FF2B5EF4-FFF2-40B4-BE49-F238E27FC236}">
                <a16:creationId xmlns:a16="http://schemas.microsoft.com/office/drawing/2014/main" id="{246F0E19-CC06-8B72-EF27-6BACAAA12F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050" y="1778343"/>
            <a:ext cx="4368800" cy="2425700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20D349B9-F5EC-518B-17D5-08221BB8F76C}"/>
              </a:ext>
            </a:extLst>
          </p:cNvPr>
          <p:cNvSpPr txBox="1"/>
          <p:nvPr/>
        </p:nvSpPr>
        <p:spPr>
          <a:xfrm>
            <a:off x="5713453" y="1591889"/>
            <a:ext cx="610076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0" i="0" u="none" strike="noStrike" dirty="0" err="1">
                <a:solidFill>
                  <a:srgbClr val="212121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Mean</a:t>
            </a:r>
            <a:r>
              <a:rPr lang="fr-FR" b="0" i="0" u="none" strike="noStrike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fr-FR" b="0" i="0" u="none" strike="noStrike" dirty="0" err="1">
                <a:solidFill>
                  <a:srgbClr val="212121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Squared</a:t>
            </a:r>
            <a:r>
              <a:rPr lang="fr-FR" b="0" i="0" u="none" strike="noStrike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fr-FR" b="0" i="0" u="none" strike="noStrike" dirty="0" err="1">
                <a:solidFill>
                  <a:srgbClr val="212121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Error</a:t>
            </a:r>
            <a:r>
              <a:rPr lang="fr-FR" b="0" i="0" u="none" strike="noStrike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: </a:t>
            </a:r>
            <a:r>
              <a:rPr lang="fr-FR" b="1" i="0" u="none" strike="noStrike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0.191072</a:t>
            </a:r>
            <a:r>
              <a:rPr lang="fr-FR" b="0" i="0" u="none" strike="noStrike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</a:p>
          <a:p>
            <a:r>
              <a:rPr lang="fr-FR" b="0" i="0" u="none" strike="noStrike" dirty="0" err="1">
                <a:solidFill>
                  <a:srgbClr val="212121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Mean</a:t>
            </a:r>
            <a:r>
              <a:rPr lang="fr-FR" b="0" i="0" u="none" strike="noStrike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fr-FR" b="0" i="0" u="none" strike="noStrike" dirty="0" err="1">
                <a:solidFill>
                  <a:srgbClr val="212121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Absolute</a:t>
            </a:r>
            <a:r>
              <a:rPr lang="fr-FR" b="0" i="0" u="none" strike="noStrike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fr-FR" b="0" i="0" u="none" strike="noStrike" dirty="0" err="1">
                <a:solidFill>
                  <a:srgbClr val="212121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Error</a:t>
            </a:r>
            <a:r>
              <a:rPr lang="fr-FR" b="0" i="0" u="none" strike="noStrike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: </a:t>
            </a:r>
            <a:r>
              <a:rPr lang="fr-FR" b="1" i="0" u="none" strike="noStrike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0.348887 </a:t>
            </a:r>
          </a:p>
          <a:p>
            <a:r>
              <a:rPr lang="fr-FR" b="0" i="0" u="none" strike="noStrike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Coefficient of </a:t>
            </a:r>
            <a:r>
              <a:rPr lang="fr-FR" b="0" i="0" u="none" strike="noStrike" dirty="0" err="1">
                <a:solidFill>
                  <a:srgbClr val="212121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Determination</a:t>
            </a:r>
            <a:r>
              <a:rPr lang="fr-FR" b="0" i="0" u="none" strike="noStrike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 (R^2): </a:t>
            </a:r>
            <a:r>
              <a:rPr lang="fr-FR" b="1" i="0" u="none" strike="noStrike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0.3762750926692907</a:t>
            </a:r>
            <a:endParaRPr lang="fr-FR" b="1" dirty="0"/>
          </a:p>
        </p:txBody>
      </p:sp>
      <p:pic>
        <p:nvPicPr>
          <p:cNvPr id="13" name="Image 12" descr="Une image contenant capture d’écran, texte, Tracé, ligne&#10;&#10;Description générée automatiquement">
            <a:extLst>
              <a:ext uri="{FF2B5EF4-FFF2-40B4-BE49-F238E27FC236}">
                <a16:creationId xmlns:a16="http://schemas.microsoft.com/office/drawing/2014/main" id="{1C718BF4-397D-D3C7-7B8B-A3A7B6D34B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6593" y="2834183"/>
            <a:ext cx="5748013" cy="3488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8877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4E08491-6F51-752B-EE00-F84D9998E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Conclusion 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6D389D2C-888B-5B25-EDA9-8E0BBCF0B8AB}"/>
              </a:ext>
            </a:extLst>
          </p:cNvPr>
          <p:cNvSpPr txBox="1"/>
          <p:nvPr/>
        </p:nvSpPr>
        <p:spPr>
          <a:xfrm>
            <a:off x="838200" y="2787606"/>
            <a:ext cx="1004398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highlight>
                  <a:srgbClr val="FFFF00"/>
                </a:highlight>
              </a:rPr>
              <a:t>Qualité des données ? Modèle utilisé ? </a:t>
            </a:r>
            <a:r>
              <a:rPr lang="fr-FR" sz="3200" dirty="0" err="1">
                <a:highlight>
                  <a:srgbClr val="FFFF00"/>
                </a:highlight>
              </a:rPr>
              <a:t>Batch_size</a:t>
            </a:r>
            <a:r>
              <a:rPr lang="fr-FR" sz="3200" dirty="0">
                <a:highlight>
                  <a:srgbClr val="FFFF00"/>
                </a:highlight>
              </a:rPr>
              <a:t> ? Suppression des capteurs ?   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30021E7-66AD-E9E4-9A53-DA69828D2B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7A8A9-0BBE-1348-94EC-C0CB5C61905C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817511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D515DFE-DABD-7B6F-455D-36C814820986}"/>
              </a:ext>
            </a:extLst>
          </p:cNvPr>
          <p:cNvSpPr/>
          <p:nvPr/>
        </p:nvSpPr>
        <p:spPr>
          <a:xfrm>
            <a:off x="0" y="330610"/>
            <a:ext cx="9222115" cy="132519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DF4F75-5363-ED21-CE0D-DC7161DC4C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046" y="363013"/>
            <a:ext cx="7546070" cy="76611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000" b="1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Objectifs</a:t>
            </a:r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 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A24770-56DA-0C0A-B675-F6FC177CD8C2}"/>
              </a:ext>
            </a:extLst>
          </p:cNvPr>
          <p:cNvSpPr txBox="1"/>
          <p:nvPr/>
        </p:nvSpPr>
        <p:spPr>
          <a:xfrm>
            <a:off x="1087395" y="1134174"/>
            <a:ext cx="8134720" cy="76612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 algn="r">
              <a:lnSpc>
                <a:spcPct val="90000"/>
              </a:lnSpc>
              <a:spcBef>
                <a:spcPts val="1000"/>
              </a:spcBef>
            </a:pPr>
            <a:r>
              <a:rPr lang="en-US" sz="2400" kern="12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Analyser</a:t>
            </a:r>
            <a:r>
              <a:rPr 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et </a:t>
            </a:r>
            <a:r>
              <a:rPr lang="en-US" sz="2400" kern="12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prédire</a:t>
            </a:r>
            <a:r>
              <a:rPr 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la </a:t>
            </a:r>
            <a:r>
              <a:rPr lang="en-US" sz="2400" kern="12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dégradation</a:t>
            </a:r>
            <a:r>
              <a:rPr 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des </a:t>
            </a:r>
            <a:r>
              <a:rPr lang="en-US" sz="2400" kern="12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Moteurs</a:t>
            </a:r>
            <a:r>
              <a:rPr 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Turbofan 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E0C72F99-C24A-B04D-FA48-62AE5B8127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3933" y="2045646"/>
            <a:ext cx="6724134" cy="4449341"/>
          </a:xfrm>
          <a:prstGeom prst="rect">
            <a:avLst/>
          </a:prstGeom>
        </p:spPr>
      </p:pic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60FA08B8-8E0E-0A3F-9DF2-65B1DDEAF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7A8A9-0BBE-1348-94EC-C0CB5C61905C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429223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5CC9FD-DD00-EC75-7AFD-F9A1BF42F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Composition du Dataset 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9038B2-902C-25E5-16DF-2E947941E08D}"/>
              </a:ext>
            </a:extLst>
          </p:cNvPr>
          <p:cNvSpPr txBox="1"/>
          <p:nvPr/>
        </p:nvSpPr>
        <p:spPr>
          <a:xfrm>
            <a:off x="838199" y="2530938"/>
            <a:ext cx="7119551" cy="258532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/>
              <a:t>3 </a:t>
            </a:r>
            <a:r>
              <a:rPr lang="en-US" dirty="0" err="1"/>
              <a:t>Paramètres</a:t>
            </a:r>
            <a:r>
              <a:rPr lang="en-US" dirty="0"/>
              <a:t> </a:t>
            </a:r>
            <a:r>
              <a:rPr lang="en-US" dirty="0" err="1"/>
              <a:t>Moteurs</a:t>
            </a:r>
            <a:r>
              <a:rPr lang="en-US" dirty="0"/>
              <a:t>  </a:t>
            </a:r>
            <a:endParaRPr lang="en-US" b="1" dirty="0"/>
          </a:p>
          <a:p>
            <a:r>
              <a:rPr lang="en-US" b="1" dirty="0"/>
              <a:t>4</a:t>
            </a:r>
            <a:r>
              <a:rPr lang="en-US" dirty="0"/>
              <a:t> </a:t>
            </a:r>
            <a:r>
              <a:rPr lang="en-US" dirty="0" err="1"/>
              <a:t>Capteurs</a:t>
            </a:r>
            <a:r>
              <a:rPr lang="en-US" dirty="0"/>
              <a:t> de </a:t>
            </a:r>
            <a:r>
              <a:rPr lang="en-US" dirty="0" err="1"/>
              <a:t>Température</a:t>
            </a:r>
            <a:r>
              <a:rPr lang="en-US" dirty="0"/>
              <a:t> </a:t>
            </a:r>
          </a:p>
          <a:p>
            <a:r>
              <a:rPr lang="en-US" b="1" dirty="0"/>
              <a:t>4 </a:t>
            </a:r>
            <a:r>
              <a:rPr lang="en-US" dirty="0" err="1"/>
              <a:t>Capteurs</a:t>
            </a:r>
            <a:r>
              <a:rPr lang="en-US" dirty="0"/>
              <a:t> de Pression</a:t>
            </a:r>
          </a:p>
          <a:p>
            <a:r>
              <a:rPr lang="en-US" b="1" dirty="0"/>
              <a:t>6 </a:t>
            </a:r>
            <a:r>
              <a:rPr lang="en-US" dirty="0" err="1"/>
              <a:t>Capteurs</a:t>
            </a:r>
            <a:r>
              <a:rPr lang="en-US" dirty="0"/>
              <a:t> de Vitesse </a:t>
            </a:r>
          </a:p>
          <a:p>
            <a:r>
              <a:rPr lang="en-US" b="1" dirty="0"/>
              <a:t>2</a:t>
            </a:r>
            <a:r>
              <a:rPr lang="en-US" dirty="0"/>
              <a:t> </a:t>
            </a:r>
            <a:r>
              <a:rPr lang="en-US" dirty="0" err="1"/>
              <a:t>Capteurs</a:t>
            </a:r>
            <a:r>
              <a:rPr lang="en-US" dirty="0"/>
              <a:t> </a:t>
            </a:r>
            <a:r>
              <a:rPr lang="en-US" dirty="0" err="1"/>
              <a:t>quantité</a:t>
            </a:r>
            <a:r>
              <a:rPr lang="en-US" dirty="0"/>
              <a:t> de </a:t>
            </a:r>
            <a:r>
              <a:rPr lang="en-US" dirty="0" err="1"/>
              <a:t>liquide</a:t>
            </a:r>
            <a:r>
              <a:rPr lang="en-US" dirty="0"/>
              <a:t> de </a:t>
            </a:r>
            <a:r>
              <a:rPr lang="en-US" dirty="0" err="1"/>
              <a:t>refroidissement</a:t>
            </a:r>
            <a:r>
              <a:rPr lang="en-US" dirty="0"/>
              <a:t> </a:t>
            </a:r>
            <a:r>
              <a:rPr lang="en-US" dirty="0" err="1"/>
              <a:t>évacué</a:t>
            </a:r>
            <a:r>
              <a:rPr lang="en-US" dirty="0"/>
              <a:t> </a:t>
            </a:r>
          </a:p>
          <a:p>
            <a:r>
              <a:rPr lang="en-US" b="1" dirty="0"/>
              <a:t>1</a:t>
            </a:r>
            <a:r>
              <a:rPr lang="en-US" dirty="0"/>
              <a:t> </a:t>
            </a:r>
            <a:r>
              <a:rPr lang="en-US" dirty="0" err="1"/>
              <a:t>Capteurs</a:t>
            </a:r>
            <a:r>
              <a:rPr lang="en-US" dirty="0"/>
              <a:t> de </a:t>
            </a:r>
            <a:r>
              <a:rPr lang="en-US" dirty="0" err="1"/>
              <a:t>mesure</a:t>
            </a:r>
            <a:r>
              <a:rPr lang="en-US" dirty="0"/>
              <a:t> de ratio de pression </a:t>
            </a:r>
          </a:p>
          <a:p>
            <a:r>
              <a:rPr lang="en-US" b="1" dirty="0"/>
              <a:t>1 </a:t>
            </a:r>
            <a:r>
              <a:rPr lang="en-US" dirty="0" err="1"/>
              <a:t>Capteurs</a:t>
            </a:r>
            <a:r>
              <a:rPr lang="en-US" dirty="0"/>
              <a:t> de </a:t>
            </a:r>
            <a:r>
              <a:rPr lang="en-US" dirty="0" err="1"/>
              <a:t>mesure</a:t>
            </a:r>
            <a:r>
              <a:rPr lang="en-US" dirty="0"/>
              <a:t> de </a:t>
            </a:r>
            <a:r>
              <a:rPr lang="en-US" dirty="0" err="1"/>
              <a:t>l'enthalpie</a:t>
            </a:r>
            <a:endParaRPr lang="en-US" dirty="0">
              <a:solidFill>
                <a:srgbClr val="000000"/>
              </a:solidFill>
            </a:endParaRPr>
          </a:p>
          <a:p>
            <a:r>
              <a:rPr lang="en-US" b="1" dirty="0">
                <a:solidFill>
                  <a:srgbClr val="000000"/>
                </a:solidFill>
                <a:ea typeface="+mn-lt"/>
                <a:cs typeface="+mn-lt"/>
              </a:rPr>
              <a:t>1</a:t>
            </a:r>
            <a:r>
              <a:rPr lang="en-US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en-US" dirty="0" err="1">
                <a:solidFill>
                  <a:srgbClr val="000000"/>
                </a:solidFill>
                <a:ea typeface="+mn-lt"/>
                <a:cs typeface="+mn-lt"/>
              </a:rPr>
              <a:t>Capteurs</a:t>
            </a:r>
            <a:r>
              <a:rPr lang="en-US" dirty="0">
                <a:solidFill>
                  <a:srgbClr val="000000"/>
                </a:solidFill>
                <a:ea typeface="+mn-lt"/>
                <a:cs typeface="+mn-lt"/>
              </a:rPr>
              <a:t> de </a:t>
            </a:r>
            <a:r>
              <a:rPr lang="en-US" dirty="0" err="1">
                <a:solidFill>
                  <a:srgbClr val="000000"/>
                </a:solidFill>
                <a:ea typeface="+mn-lt"/>
                <a:cs typeface="+mn-lt"/>
              </a:rPr>
              <a:t>mesure</a:t>
            </a:r>
            <a:r>
              <a:rPr lang="en-US" dirty="0">
                <a:solidFill>
                  <a:srgbClr val="000000"/>
                </a:solidFill>
                <a:ea typeface="+mn-lt"/>
                <a:cs typeface="+mn-lt"/>
              </a:rPr>
              <a:t> de </a:t>
            </a:r>
            <a:r>
              <a:rPr lang="en-US" dirty="0" err="1">
                <a:solidFill>
                  <a:srgbClr val="000000"/>
                </a:solidFill>
                <a:ea typeface="+mn-lt"/>
                <a:cs typeface="+mn-lt"/>
              </a:rPr>
              <a:t>quantité</a:t>
            </a:r>
            <a:r>
              <a:rPr lang="en-US" dirty="0">
                <a:solidFill>
                  <a:srgbClr val="000000"/>
                </a:solidFill>
                <a:ea typeface="+mn-lt"/>
                <a:cs typeface="+mn-lt"/>
              </a:rPr>
              <a:t> de combustible et </a:t>
            </a:r>
            <a:r>
              <a:rPr lang="en-US" dirty="0" err="1">
                <a:solidFill>
                  <a:srgbClr val="000000"/>
                </a:solidFill>
                <a:ea typeface="+mn-lt"/>
                <a:cs typeface="+mn-lt"/>
              </a:rPr>
              <a:t>d'air</a:t>
            </a:r>
            <a:r>
              <a:rPr lang="en-US" dirty="0">
                <a:solidFill>
                  <a:srgbClr val="000000"/>
                </a:solidFill>
                <a:ea typeface="+mn-lt"/>
                <a:cs typeface="+mn-lt"/>
              </a:rPr>
              <a:t> entrant</a:t>
            </a:r>
          </a:p>
          <a:p>
            <a:r>
              <a:rPr lang="en-US" b="1" dirty="0"/>
              <a:t>1 </a:t>
            </a:r>
            <a:r>
              <a:rPr lang="en-US" dirty="0" err="1"/>
              <a:t>Capteur</a:t>
            </a:r>
            <a:r>
              <a:rPr lang="en-US" dirty="0"/>
              <a:t> de </a:t>
            </a:r>
            <a:r>
              <a:rPr lang="en-US" dirty="0" err="1"/>
              <a:t>mesure</a:t>
            </a:r>
            <a:r>
              <a:rPr lang="en-US" dirty="0"/>
              <a:t> de </a:t>
            </a:r>
            <a:r>
              <a:rPr lang="en-US" dirty="0">
                <a:solidFill>
                  <a:srgbClr val="000000"/>
                </a:solidFill>
                <a:latin typeface="Aptos"/>
              </a:rPr>
              <a:t>carburant</a:t>
            </a:r>
            <a:endParaRPr 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F3F247-415F-4597-C8AD-A2A4DCE0A4EB}"/>
              </a:ext>
            </a:extLst>
          </p:cNvPr>
          <p:cNvSpPr txBox="1"/>
          <p:nvPr/>
        </p:nvSpPr>
        <p:spPr>
          <a:xfrm>
            <a:off x="6847703" y="2530938"/>
            <a:ext cx="423570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Durée de vie utile restante (RUL)</a:t>
            </a:r>
            <a:endParaRPr lang="en-US" b="1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404E0C36-8627-017D-13BC-D03A5A8274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7A8A9-0BBE-1348-94EC-C0CB5C61905C}" type="slidenum">
              <a:rPr lang="fr-FR" smtClean="0"/>
              <a:t>3</a:t>
            </a:fld>
            <a:endParaRPr lang="fr-FR"/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FED3B79A-B02E-F7F4-5C0D-FFD618AE23BF}"/>
              </a:ext>
            </a:extLst>
          </p:cNvPr>
          <p:cNvSpPr/>
          <p:nvPr/>
        </p:nvSpPr>
        <p:spPr>
          <a:xfrm>
            <a:off x="838200" y="1902077"/>
            <a:ext cx="4181475" cy="514350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Données d’entrées</a:t>
            </a:r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2B675513-945A-D730-84B9-87024ECFAF2A}"/>
              </a:ext>
            </a:extLst>
          </p:cNvPr>
          <p:cNvSpPr/>
          <p:nvPr/>
        </p:nvSpPr>
        <p:spPr>
          <a:xfrm>
            <a:off x="6847703" y="1902077"/>
            <a:ext cx="4181475" cy="51435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Données de sorties</a:t>
            </a:r>
          </a:p>
        </p:txBody>
      </p:sp>
    </p:spTree>
    <p:extLst>
      <p:ext uri="{BB962C8B-B14F-4D97-AF65-F5344CB8AC3E}">
        <p14:creationId xmlns:p14="http://schemas.microsoft.com/office/powerpoint/2010/main" val="23894417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658CADF-2CBF-75EC-5529-F67DC3BC34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Exploration des data 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8F88CC35-7C55-ECB2-6738-EF3D88B784AF}"/>
              </a:ext>
            </a:extLst>
          </p:cNvPr>
          <p:cNvSpPr txBox="1"/>
          <p:nvPr/>
        </p:nvSpPr>
        <p:spPr>
          <a:xfrm>
            <a:off x="537904" y="1588552"/>
            <a:ext cx="7407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/>
              <a:t>Input Data </a:t>
            </a:r>
            <a:r>
              <a:rPr lang="fr-FR" err="1"/>
              <a:t>X_train</a:t>
            </a:r>
            <a:r>
              <a:rPr lang="fr-FR"/>
              <a:t> : </a:t>
            </a:r>
            <a:r>
              <a:rPr lang="fr-FR" b="1"/>
              <a:t>Sensor1 […] Sensor21 – Parameter1 [..] Parameter3  </a:t>
            </a:r>
          </a:p>
        </p:txBody>
      </p:sp>
      <p:pic>
        <p:nvPicPr>
          <p:cNvPr id="4" name="Image 3" descr="Une image contenant texte, capture d’écran, Police, conception&#10;&#10;Description générée automatiquement">
            <a:extLst>
              <a:ext uri="{FF2B5EF4-FFF2-40B4-BE49-F238E27FC236}">
                <a16:creationId xmlns:a16="http://schemas.microsoft.com/office/drawing/2014/main" id="{0BA795BA-5D4F-7DDE-14B2-8553B4D7DE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681" y="2263861"/>
            <a:ext cx="2082800" cy="3467100"/>
          </a:xfrm>
          <a:prstGeom prst="rect">
            <a:avLst/>
          </a:prstGeom>
        </p:spPr>
      </p:pic>
      <p:sp>
        <p:nvSpPr>
          <p:cNvPr id="7" name="Accolade fermante 6">
            <a:extLst>
              <a:ext uri="{FF2B5EF4-FFF2-40B4-BE49-F238E27FC236}">
                <a16:creationId xmlns:a16="http://schemas.microsoft.com/office/drawing/2014/main" id="{D7D5A4BF-43A3-0639-228F-6C792E6F06E0}"/>
              </a:ext>
            </a:extLst>
          </p:cNvPr>
          <p:cNvSpPr/>
          <p:nvPr/>
        </p:nvSpPr>
        <p:spPr>
          <a:xfrm>
            <a:off x="2273643" y="2446638"/>
            <a:ext cx="271849" cy="1322173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Accolade fermante 7">
            <a:extLst>
              <a:ext uri="{FF2B5EF4-FFF2-40B4-BE49-F238E27FC236}">
                <a16:creationId xmlns:a16="http://schemas.microsoft.com/office/drawing/2014/main" id="{B7DA6CF1-87BF-2332-D88C-8B3416020E55}"/>
              </a:ext>
            </a:extLst>
          </p:cNvPr>
          <p:cNvSpPr/>
          <p:nvPr/>
        </p:nvSpPr>
        <p:spPr>
          <a:xfrm>
            <a:off x="2273643" y="4088799"/>
            <a:ext cx="271849" cy="1322173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83CE5FF2-91D4-8C53-5F2E-80C22D09D7E8}"/>
              </a:ext>
            </a:extLst>
          </p:cNvPr>
          <p:cNvSpPr txBox="1"/>
          <p:nvPr/>
        </p:nvSpPr>
        <p:spPr>
          <a:xfrm>
            <a:off x="2730843" y="2644861"/>
            <a:ext cx="1235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err="1"/>
              <a:t>Test_data</a:t>
            </a:r>
            <a:endParaRPr lang="fr-FR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78DD8257-4DA2-394A-4FBF-049F100E0088}"/>
              </a:ext>
            </a:extLst>
          </p:cNvPr>
          <p:cNvSpPr txBox="1"/>
          <p:nvPr/>
        </p:nvSpPr>
        <p:spPr>
          <a:xfrm>
            <a:off x="2730843" y="4565219"/>
            <a:ext cx="1235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err="1"/>
              <a:t>Train_data</a:t>
            </a:r>
            <a:endParaRPr lang="fr-F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6BA0D589-632B-6467-CAB3-5CAB67CB4BD5}"/>
                  </a:ext>
                </a:extLst>
              </p:cNvPr>
              <p:cNvSpPr txBox="1"/>
              <p:nvPr/>
            </p:nvSpPr>
            <p:spPr>
              <a:xfrm>
                <a:off x="7945395" y="515071"/>
                <a:ext cx="2965621" cy="584728"/>
              </a:xfrm>
              <a:prstGeom prst="rect">
                <a:avLst/>
              </a:prstGeom>
              <a:solidFill>
                <a:srgbClr val="FFC000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lang="fr-FR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160000 </m:t>
                      </m:r>
                      <m:r>
                        <a:rPr lang="fr-FR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𝑙𝑖𝑔𝑛𝑒𝑠</m:t>
                      </m:r>
                    </m:oMath>
                  </m:oMathPara>
                </a14:m>
                <a:endParaRPr lang="fr-FR" sz="3200" dirty="0"/>
              </a:p>
            </p:txBody>
          </p:sp>
        </mc:Choice>
        <mc:Fallback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6BA0D589-632B-6467-CAB3-5CAB67CB4B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5395" y="515071"/>
                <a:ext cx="2965621" cy="584728"/>
              </a:xfrm>
              <a:prstGeom prst="rect">
                <a:avLst/>
              </a:prstGeom>
              <a:blipFill>
                <a:blip r:embed="rId3"/>
                <a:stretch>
                  <a:fillRect r="-5532" b="-2340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ZoneTexte 13">
            <a:extLst>
              <a:ext uri="{FF2B5EF4-FFF2-40B4-BE49-F238E27FC236}">
                <a16:creationId xmlns:a16="http://schemas.microsoft.com/office/drawing/2014/main" id="{852A2703-03E9-F0DE-A5A4-2BBAB891BFE4}"/>
              </a:ext>
            </a:extLst>
          </p:cNvPr>
          <p:cNvSpPr txBox="1"/>
          <p:nvPr/>
        </p:nvSpPr>
        <p:spPr>
          <a:xfrm>
            <a:off x="8097410" y="1588552"/>
            <a:ext cx="7407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err="1"/>
              <a:t>Y_train</a:t>
            </a:r>
            <a:r>
              <a:rPr lang="fr-FR"/>
              <a:t> : </a:t>
            </a:r>
            <a:r>
              <a:rPr lang="fr-FR" b="1"/>
              <a:t>RUL </a:t>
            </a:r>
            <a:r>
              <a:rPr lang="fr-FR" sz="1600"/>
              <a:t>(</a:t>
            </a:r>
            <a:r>
              <a:rPr lang="fr-FR" sz="1600">
                <a:effectLst/>
                <a:latin typeface="NimbusRomNo9L"/>
              </a:rPr>
              <a:t>Durée de Vie Utile Restante)</a:t>
            </a:r>
            <a:endParaRPr lang="fr-FR"/>
          </a:p>
        </p:txBody>
      </p:sp>
      <p:sp>
        <p:nvSpPr>
          <p:cNvPr id="15" name="Flèche vers la droite 14">
            <a:extLst>
              <a:ext uri="{FF2B5EF4-FFF2-40B4-BE49-F238E27FC236}">
                <a16:creationId xmlns:a16="http://schemas.microsoft.com/office/drawing/2014/main" id="{ED709A3C-FF96-CA12-75B7-130585B25A36}"/>
              </a:ext>
            </a:extLst>
          </p:cNvPr>
          <p:cNvSpPr/>
          <p:nvPr/>
        </p:nvSpPr>
        <p:spPr>
          <a:xfrm>
            <a:off x="3781168" y="3534032"/>
            <a:ext cx="1272746" cy="55476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D2D1CEAA-9335-6F5B-8DBF-C176A5D4AD19}"/>
              </a:ext>
            </a:extLst>
          </p:cNvPr>
          <p:cNvSpPr txBox="1"/>
          <p:nvPr/>
        </p:nvSpPr>
        <p:spPr>
          <a:xfrm>
            <a:off x="5474043" y="3014193"/>
            <a:ext cx="5415009" cy="17543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fr-FR" u="sng" dirty="0"/>
              <a:t>Objectifs : </a:t>
            </a:r>
          </a:p>
          <a:p>
            <a:endParaRPr lang="fr-FR" u="sng" dirty="0"/>
          </a:p>
          <a:p>
            <a:pPr marL="285750" indent="-285750">
              <a:buFontTx/>
              <a:buChar char="-"/>
            </a:pPr>
            <a:r>
              <a:rPr lang="fr-FR" dirty="0"/>
              <a:t>Analyser les valeurs manquantes</a:t>
            </a:r>
          </a:p>
          <a:p>
            <a:pPr marL="285750" indent="-285750">
              <a:buFontTx/>
              <a:buChar char="-"/>
            </a:pPr>
            <a:r>
              <a:rPr lang="fr-FR" dirty="0"/>
              <a:t>Analyser Les données Absurde</a:t>
            </a:r>
          </a:p>
          <a:p>
            <a:pPr marL="285750" indent="-285750">
              <a:buFontTx/>
              <a:buChar char="-"/>
            </a:pPr>
            <a:r>
              <a:rPr lang="fr-FR" dirty="0"/>
              <a:t>Regarder la corrélation entre les données d’entrée</a:t>
            </a:r>
          </a:p>
          <a:p>
            <a:pPr marL="285750" indent="-285750">
              <a:buFontTx/>
              <a:buChar char="-"/>
            </a:pPr>
            <a:r>
              <a:rPr lang="fr-FR" dirty="0">
                <a:solidFill>
                  <a:srgbClr val="FF0000"/>
                </a:solidFill>
              </a:rPr>
              <a:t>Feature engineering  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45A22DF8-AE10-EAAE-6459-30951FDB0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7A8A9-0BBE-1348-94EC-C0CB5C61905C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934751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23F96FA-0271-B61B-5E1E-775A51EC04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991" y="326397"/>
            <a:ext cx="12180629" cy="1325563"/>
          </a:xfrm>
        </p:spPr>
        <p:txBody>
          <a:bodyPr>
            <a:normAutofit/>
          </a:bodyPr>
          <a:lstStyle/>
          <a:p>
            <a:r>
              <a:rPr lang="en-US" dirty="0" err="1"/>
              <a:t>Matrice</a:t>
            </a:r>
            <a:r>
              <a:rPr lang="en-US" dirty="0"/>
              <a:t> de </a:t>
            </a:r>
            <a:r>
              <a:rPr lang="en-US" dirty="0" err="1"/>
              <a:t>corrélation</a:t>
            </a:r>
            <a:r>
              <a:rPr lang="en-US" dirty="0"/>
              <a:t> </a:t>
            </a:r>
            <a:r>
              <a:rPr lang="en-US" dirty="0" err="1"/>
              <a:t>initiale</a:t>
            </a:r>
            <a:r>
              <a:rPr lang="en-US" dirty="0"/>
              <a:t> avec </a:t>
            </a:r>
            <a:r>
              <a:rPr lang="en-US" dirty="0" err="1"/>
              <a:t>fichier</a:t>
            </a:r>
            <a:r>
              <a:rPr lang="en-US" dirty="0"/>
              <a:t> CSV </a:t>
            </a:r>
            <a:r>
              <a:rPr lang="en-US" dirty="0" err="1"/>
              <a:t>concaténé</a:t>
            </a:r>
            <a:endParaRPr lang="en-US" dirty="0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E50BF7CE-EB06-82A8-F699-D4C41F06BA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193123"/>
            <a:ext cx="5491066" cy="5107012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897D1723-D578-C187-520B-98C3057AC0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990" y="4123511"/>
            <a:ext cx="5471743" cy="898849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E5A5CE98-CA0E-D5C2-D0B1-90B880D8CE29}"/>
              </a:ext>
            </a:extLst>
          </p:cNvPr>
          <p:cNvSpPr txBox="1"/>
          <p:nvPr/>
        </p:nvSpPr>
        <p:spPr>
          <a:xfrm>
            <a:off x="390990" y="2116777"/>
            <a:ext cx="54717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highlight>
                  <a:srgbClr val="FFFF00"/>
                </a:highlight>
              </a:rPr>
              <a:t>Objectifs </a:t>
            </a:r>
            <a:r>
              <a:rPr lang="fr-FR" dirty="0"/>
              <a:t>:Feature engineering, analyser les données fortement corrélées et essayer de réduire le nombre de capteurs sans impacter les performances du modèle.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91D5B94-8019-C761-3BF6-891AD5A335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7A8A9-0BBE-1348-94EC-C0CB5C61905C}" type="slidenum">
              <a:rPr lang="fr-FR" smtClean="0"/>
              <a:t>5</a:t>
            </a:fld>
            <a:endParaRPr lang="fr-FR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19690EA4-3E09-009D-33D6-107AB144A12A}"/>
              </a:ext>
            </a:extLst>
          </p:cNvPr>
          <p:cNvSpPr txBox="1"/>
          <p:nvPr/>
        </p:nvSpPr>
        <p:spPr>
          <a:xfrm>
            <a:off x="390991" y="3628034"/>
            <a:ext cx="8354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highlight>
                  <a:srgbClr val="FFFF00"/>
                </a:highlight>
              </a:rPr>
              <a:t>Code :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513B483D-CB32-7CD1-8B6B-DAF76D86244D}"/>
              </a:ext>
            </a:extLst>
          </p:cNvPr>
          <p:cNvSpPr txBox="1"/>
          <p:nvPr/>
        </p:nvSpPr>
        <p:spPr>
          <a:xfrm>
            <a:off x="7177519" y="6300135"/>
            <a:ext cx="33280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i="1" dirty="0"/>
              <a:t>Figure : Matrice de corrélation brute</a:t>
            </a:r>
          </a:p>
        </p:txBody>
      </p:sp>
      <p:sp>
        <p:nvSpPr>
          <p:cNvPr id="9" name="Flèche vers la droite 8">
            <a:extLst>
              <a:ext uri="{FF2B5EF4-FFF2-40B4-BE49-F238E27FC236}">
                <a16:creationId xmlns:a16="http://schemas.microsoft.com/office/drawing/2014/main" id="{80C942B1-B356-3938-6494-629F1C3CB8B4}"/>
              </a:ext>
            </a:extLst>
          </p:cNvPr>
          <p:cNvSpPr/>
          <p:nvPr/>
        </p:nvSpPr>
        <p:spPr>
          <a:xfrm>
            <a:off x="390990" y="5257800"/>
            <a:ext cx="835486" cy="75658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F2179FB1-305C-64D8-024A-435CC598E1FF}"/>
              </a:ext>
            </a:extLst>
          </p:cNvPr>
          <p:cNvSpPr txBox="1"/>
          <p:nvPr/>
        </p:nvSpPr>
        <p:spPr>
          <a:xfrm>
            <a:off x="1226475" y="5326495"/>
            <a:ext cx="46362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solidFill>
                  <a:srgbClr val="FF0000"/>
                </a:solidFill>
              </a:rPr>
              <a:t>Prochaines étapes : </a:t>
            </a:r>
            <a:r>
              <a:rPr lang="fr-FR" dirty="0"/>
              <a:t>filtrage des valeurs absurdes et des valeurs de caractéristiques constantes.</a:t>
            </a:r>
          </a:p>
        </p:txBody>
      </p:sp>
    </p:spTree>
    <p:extLst>
      <p:ext uri="{BB962C8B-B14F-4D97-AF65-F5344CB8AC3E}">
        <p14:creationId xmlns:p14="http://schemas.microsoft.com/office/powerpoint/2010/main" val="20900393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97ED8C9-A5A9-12A4-3146-EDD084E6A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Filtrage des data absurdes : méthode des quartiles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2AB21DDE-C00D-C2A7-1A8F-7CF0F1E9C5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9432" y="2140561"/>
            <a:ext cx="7315200" cy="736600"/>
          </a:xfr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B6A8C3FC-F477-D14D-6519-153463D6EBD3}"/>
              </a:ext>
            </a:extLst>
          </p:cNvPr>
          <p:cNvSpPr txBox="1"/>
          <p:nvPr/>
        </p:nvSpPr>
        <p:spPr>
          <a:xfrm>
            <a:off x="836568" y="1716524"/>
            <a:ext cx="4434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Calcul du premier et quatrième quartile :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EA971789-996B-547E-F82A-633A04BD6B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432" y="3267062"/>
            <a:ext cx="1574800" cy="241300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CFA7CEAC-E4AC-4284-6160-E3C6A84DB0DC}"/>
              </a:ext>
            </a:extLst>
          </p:cNvPr>
          <p:cNvSpPr txBox="1"/>
          <p:nvPr/>
        </p:nvSpPr>
        <p:spPr>
          <a:xfrm>
            <a:off x="838200" y="2884017"/>
            <a:ext cx="2937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Calcul écart interquartile :</a:t>
            </a:r>
          </a:p>
        </p:txBody>
      </p:sp>
      <p:pic>
        <p:nvPicPr>
          <p:cNvPr id="11" name="Image 10" descr="Une image contenant texte, Police, capture d’écran, blanc&#10;&#10;Description générée automatiquement">
            <a:extLst>
              <a:ext uri="{FF2B5EF4-FFF2-40B4-BE49-F238E27FC236}">
                <a16:creationId xmlns:a16="http://schemas.microsoft.com/office/drawing/2014/main" id="{08652361-E0B0-E665-3891-73EFA2C584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9142" y="3989635"/>
            <a:ext cx="5473700" cy="990600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BAF6AED4-C52A-9FCF-E2CD-34542A4A759A}"/>
              </a:ext>
            </a:extLst>
          </p:cNvPr>
          <p:cNvSpPr txBox="1"/>
          <p:nvPr/>
        </p:nvSpPr>
        <p:spPr>
          <a:xfrm>
            <a:off x="836568" y="3619997"/>
            <a:ext cx="60980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i="0" u="none" strike="noStrike" dirty="0">
                <a:solidFill>
                  <a:srgbClr val="000000"/>
                </a:solidFill>
                <a:effectLst/>
                <a:latin typeface="-webkit-standard"/>
              </a:rPr>
              <a:t>On calcule une "borne inférieure » et supérieur :  </a:t>
            </a:r>
            <a:endParaRPr lang="fr-FR" b="1" dirty="0"/>
          </a:p>
        </p:txBody>
      </p:sp>
      <p:sp>
        <p:nvSpPr>
          <p:cNvPr id="14" name="Flèche vers la droite 13">
            <a:extLst>
              <a:ext uri="{FF2B5EF4-FFF2-40B4-BE49-F238E27FC236}">
                <a16:creationId xmlns:a16="http://schemas.microsoft.com/office/drawing/2014/main" id="{79607EA8-2789-BFB3-EDAC-25A7FB4356EA}"/>
              </a:ext>
            </a:extLst>
          </p:cNvPr>
          <p:cNvSpPr/>
          <p:nvPr/>
        </p:nvSpPr>
        <p:spPr>
          <a:xfrm>
            <a:off x="271849" y="5523470"/>
            <a:ext cx="1495167" cy="80318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4B58C153-DDBF-7101-09E4-14398A988FDA}"/>
              </a:ext>
            </a:extLst>
          </p:cNvPr>
          <p:cNvSpPr txBox="1"/>
          <p:nvPr/>
        </p:nvSpPr>
        <p:spPr>
          <a:xfrm>
            <a:off x="1903825" y="5564440"/>
            <a:ext cx="1006160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-webkit-standard"/>
              </a:rPr>
              <a:t>La fonction parcourt toutes les valeurs de vos données et marque celles qui sont en dehors des bornes calculées.</a:t>
            </a:r>
            <a:endParaRPr lang="fr-FR" sz="2400" dirty="0">
              <a:highlight>
                <a:srgbClr val="FFFF00"/>
              </a:highlight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66484D3-82F2-6BE9-5640-6F8961431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7A8A9-0BBE-1348-94EC-C0CB5C61905C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216805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2D2520E-11B8-7A42-2FF8-B3EEDC2AB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Filtrage des data absurdes</a:t>
            </a:r>
          </a:p>
        </p:txBody>
      </p:sp>
      <p:pic>
        <p:nvPicPr>
          <p:cNvPr id="6" name="Image 5" descr="Une image contenant texte, capture d’écran, ligne, Rectangle&#10;&#10;Description générée automatiquement">
            <a:extLst>
              <a:ext uri="{FF2B5EF4-FFF2-40B4-BE49-F238E27FC236}">
                <a16:creationId xmlns:a16="http://schemas.microsoft.com/office/drawing/2014/main" id="{F5C63B9A-DAC3-AD49-FDF6-AFE5886BFC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46"/>
          <a:stretch/>
        </p:blipFill>
        <p:spPr>
          <a:xfrm>
            <a:off x="741404" y="1690688"/>
            <a:ext cx="1983603" cy="2298700"/>
          </a:xfrm>
          <a:prstGeom prst="rect">
            <a:avLst/>
          </a:prstGeom>
        </p:spPr>
      </p:pic>
      <p:pic>
        <p:nvPicPr>
          <p:cNvPr id="10" name="Image 9" descr="Une image contenant diagramme, ligne, capture d’écran, Rectangle&#10;&#10;Description générée automatiquement">
            <a:extLst>
              <a:ext uri="{FF2B5EF4-FFF2-40B4-BE49-F238E27FC236}">
                <a16:creationId xmlns:a16="http://schemas.microsoft.com/office/drawing/2014/main" id="{82D9F2CC-34F4-5BC6-F965-987463BDD5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1803" y="1690688"/>
            <a:ext cx="6184900" cy="2298700"/>
          </a:xfrm>
          <a:prstGeom prst="rect">
            <a:avLst/>
          </a:prstGeom>
        </p:spPr>
      </p:pic>
      <p:pic>
        <p:nvPicPr>
          <p:cNvPr id="12" name="Image 11" descr="Une image contenant texte, capture d’écran, nombre, Rectangle&#10;&#10;Description générée automatiquement">
            <a:extLst>
              <a:ext uri="{FF2B5EF4-FFF2-40B4-BE49-F238E27FC236}">
                <a16:creationId xmlns:a16="http://schemas.microsoft.com/office/drawing/2014/main" id="{128B0C56-E245-A761-67EE-A102F4BCBC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34274" y="1703388"/>
            <a:ext cx="2146300" cy="2286000"/>
          </a:xfrm>
          <a:prstGeom prst="rect">
            <a:avLst/>
          </a:prstGeom>
        </p:spPr>
      </p:pic>
      <p:pic>
        <p:nvPicPr>
          <p:cNvPr id="14" name="Image 13" descr="Une image contenant texte, capture d’écran, ligne, diagramme&#10;&#10;Description générée automatiquement">
            <a:extLst>
              <a:ext uri="{FF2B5EF4-FFF2-40B4-BE49-F238E27FC236}">
                <a16:creationId xmlns:a16="http://schemas.microsoft.com/office/drawing/2014/main" id="{A9287001-D37E-9457-521B-DACF7BBC48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907" y="4194175"/>
            <a:ext cx="2070100" cy="2298700"/>
          </a:xfrm>
          <a:prstGeom prst="rect">
            <a:avLst/>
          </a:prstGeom>
        </p:spPr>
      </p:pic>
      <p:pic>
        <p:nvPicPr>
          <p:cNvPr id="16" name="Image 15" descr="Une image contenant texte, capture d’écran, nombre, Rectangle&#10;&#10;Description générée automatiquement">
            <a:extLst>
              <a:ext uri="{FF2B5EF4-FFF2-40B4-BE49-F238E27FC236}">
                <a16:creationId xmlns:a16="http://schemas.microsoft.com/office/drawing/2014/main" id="{D84B80E9-044E-3815-9C3F-C7737EDF95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29581" y="4187825"/>
            <a:ext cx="2057400" cy="2311400"/>
          </a:xfrm>
          <a:prstGeom prst="rect">
            <a:avLst/>
          </a:prstGeom>
        </p:spPr>
      </p:pic>
      <p:sp>
        <p:nvSpPr>
          <p:cNvPr id="17" name="Flèche vers la droite 16">
            <a:extLst>
              <a:ext uri="{FF2B5EF4-FFF2-40B4-BE49-F238E27FC236}">
                <a16:creationId xmlns:a16="http://schemas.microsoft.com/office/drawing/2014/main" id="{AE31FEC7-A5B8-0DD5-0915-632D15C5BEAD}"/>
              </a:ext>
            </a:extLst>
          </p:cNvPr>
          <p:cNvSpPr/>
          <p:nvPr/>
        </p:nvSpPr>
        <p:spPr>
          <a:xfrm>
            <a:off x="5288692" y="4771896"/>
            <a:ext cx="625561" cy="7908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B1D888CD-AFAB-0D40-6883-65410E7F6B11}"/>
              </a:ext>
            </a:extLst>
          </p:cNvPr>
          <p:cNvSpPr txBox="1"/>
          <p:nvPr/>
        </p:nvSpPr>
        <p:spPr>
          <a:xfrm>
            <a:off x="6079779" y="4554447"/>
            <a:ext cx="585384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>
                <a:solidFill>
                  <a:srgbClr val="FF0000"/>
                </a:solidFill>
              </a:rPr>
              <a:t>Suppression des Capteurs 13/19</a:t>
            </a:r>
          </a:p>
          <a:p>
            <a:r>
              <a:rPr lang="fr-FR" sz="2400" dirty="0">
                <a:solidFill>
                  <a:srgbClr val="FF0000"/>
                </a:solidFill>
              </a:rPr>
              <a:t>Suppression du paramètre 3</a:t>
            </a:r>
          </a:p>
          <a:p>
            <a:r>
              <a:rPr lang="fr-FR" sz="2400" dirty="0">
                <a:solidFill>
                  <a:srgbClr val="FF0000"/>
                </a:solidFill>
              </a:rPr>
              <a:t>Filtrage des data dues capteurs 8/15/14/18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4A3DE481-A518-79B9-D6FF-5151831072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7A8A9-0BBE-1348-94EC-C0CB5C61905C}" type="slidenum">
              <a:rPr lang="fr-FR" smtClean="0"/>
              <a:t>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178048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texte, capture d’écran, Police, nombre&#10;&#10;Description générée automatiquement">
            <a:extLst>
              <a:ext uri="{FF2B5EF4-FFF2-40B4-BE49-F238E27FC236}">
                <a16:creationId xmlns:a16="http://schemas.microsoft.com/office/drawing/2014/main" id="{86CE9D9F-4CB9-4846-845F-1A2190D6F3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745" y="863600"/>
            <a:ext cx="4305300" cy="5130800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FFD2379A-38E9-BF49-9A4F-A405BF933C50}"/>
              </a:ext>
            </a:extLst>
          </p:cNvPr>
          <p:cNvSpPr txBox="1"/>
          <p:nvPr/>
        </p:nvSpPr>
        <p:spPr>
          <a:xfrm>
            <a:off x="458745" y="494268"/>
            <a:ext cx="910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err="1"/>
              <a:t>X_train</a:t>
            </a:r>
            <a:endParaRPr lang="fr-FR" b="1"/>
          </a:p>
        </p:txBody>
      </p:sp>
      <p:pic>
        <p:nvPicPr>
          <p:cNvPr id="8" name="Image 7" descr="Une image contenant texte, capture d’écran, Police, nombre&#10;&#10;Description générée automatiquement">
            <a:extLst>
              <a:ext uri="{FF2B5EF4-FFF2-40B4-BE49-F238E27FC236}">
                <a16:creationId xmlns:a16="http://schemas.microsoft.com/office/drawing/2014/main" id="{A1BB6C64-04C2-6CBA-EE09-CFD1BE34AC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1654" y="908050"/>
            <a:ext cx="2235200" cy="5041900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2847D586-DE1B-DA52-96F9-998BF2108ABA}"/>
              </a:ext>
            </a:extLst>
          </p:cNvPr>
          <p:cNvSpPr txBox="1"/>
          <p:nvPr/>
        </p:nvSpPr>
        <p:spPr>
          <a:xfrm>
            <a:off x="5850410" y="494268"/>
            <a:ext cx="907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err="1"/>
              <a:t>Y_train</a:t>
            </a:r>
            <a:endParaRPr lang="fr-FR" b="1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3ACF05C2-CC7D-A383-15A4-739C7B67CF89}"/>
              </a:ext>
            </a:extLst>
          </p:cNvPr>
          <p:cNvSpPr txBox="1"/>
          <p:nvPr/>
        </p:nvSpPr>
        <p:spPr>
          <a:xfrm>
            <a:off x="8452022" y="3244334"/>
            <a:ext cx="3522887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fr-FR"/>
              <a:t>Pas de modification de X et </a:t>
            </a:r>
            <a:r>
              <a:rPr lang="fr-FR" err="1"/>
              <a:t>Y_test</a:t>
            </a:r>
            <a:endParaRPr lang="fr-FR"/>
          </a:p>
        </p:txBody>
      </p:sp>
      <p:sp>
        <p:nvSpPr>
          <p:cNvPr id="11" name="Flèche vers le bas 10">
            <a:extLst>
              <a:ext uri="{FF2B5EF4-FFF2-40B4-BE49-F238E27FC236}">
                <a16:creationId xmlns:a16="http://schemas.microsoft.com/office/drawing/2014/main" id="{AA8FA2E7-6822-7A80-783E-4140BFA7C489}"/>
              </a:ext>
            </a:extLst>
          </p:cNvPr>
          <p:cNvSpPr/>
          <p:nvPr/>
        </p:nvSpPr>
        <p:spPr>
          <a:xfrm>
            <a:off x="9749481" y="1285103"/>
            <a:ext cx="753762" cy="156930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CE13642-61A4-B783-D91C-B610B030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7A8A9-0BBE-1348-94EC-C0CB5C61905C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072797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43E7E4EF-1478-CF60-6322-5B674C91AD18}"/>
              </a:ext>
            </a:extLst>
          </p:cNvPr>
          <p:cNvSpPr>
            <a:spLocks/>
          </p:cNvSpPr>
          <p:nvPr/>
        </p:nvSpPr>
        <p:spPr>
          <a:xfrm>
            <a:off x="-2029891" y="-215"/>
            <a:ext cx="7058025" cy="68580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B1BD9E4-9D0B-3036-CE9B-B0E46EE975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4169134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b="1" err="1">
                <a:solidFill>
                  <a:schemeClr val="bg1"/>
                </a:solidFill>
              </a:rPr>
              <a:t>Matrice</a:t>
            </a:r>
            <a:r>
              <a:rPr lang="en-US" sz="4000" b="1">
                <a:solidFill>
                  <a:schemeClr val="bg1"/>
                </a:solidFill>
              </a:rPr>
              <a:t> de correlation après </a:t>
            </a:r>
            <a:r>
              <a:rPr lang="en-US" sz="4000" b="1" err="1">
                <a:solidFill>
                  <a:schemeClr val="bg1"/>
                </a:solidFill>
              </a:rPr>
              <a:t>filtrage</a:t>
            </a:r>
            <a:r>
              <a:rPr lang="en-US" sz="4000" b="1">
                <a:solidFill>
                  <a:schemeClr val="bg1"/>
                </a:solidFill>
              </a:rPr>
              <a:t> </a:t>
            </a:r>
            <a:endParaRPr lang="en-US" sz="4000" b="1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8" name="Image 7" descr="Une image contenant Rectangle, capture d’écran, motif, Caractère coloré&#10;&#10;Description générée automatiquement">
            <a:extLst>
              <a:ext uri="{FF2B5EF4-FFF2-40B4-BE49-F238E27FC236}">
                <a16:creationId xmlns:a16="http://schemas.microsoft.com/office/drawing/2014/main" id="{E7F51B4C-AB9D-6A1F-2611-646AF04F9E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8634" y="476427"/>
            <a:ext cx="6382669" cy="5904716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A946506-5ED5-E018-DB17-0D904ECAD3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7A8A9-0BBE-1348-94EC-C0CB5C61905C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77523032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575</Words>
  <Application>Microsoft Macintosh PowerPoint</Application>
  <PresentationFormat>Grand écran</PresentationFormat>
  <Paragraphs>107</Paragraphs>
  <Slides>18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9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18</vt:i4>
      </vt:variant>
    </vt:vector>
  </HeadingPairs>
  <TitlesOfParts>
    <vt:vector size="28" baseType="lpstr">
      <vt:lpstr>-webkit-standard</vt:lpstr>
      <vt:lpstr>Aptos</vt:lpstr>
      <vt:lpstr>Aptos Display</vt:lpstr>
      <vt:lpstr>Arial</vt:lpstr>
      <vt:lpstr>Cambria Math</vt:lpstr>
      <vt:lpstr>Century Gothic</vt:lpstr>
      <vt:lpstr>Courier New</vt:lpstr>
      <vt:lpstr>NimbusRomNo9L</vt:lpstr>
      <vt:lpstr>Wingdings</vt:lpstr>
      <vt:lpstr>Thème Office</vt:lpstr>
      <vt:lpstr>Présentation PowerPoint</vt:lpstr>
      <vt:lpstr>Objectifs </vt:lpstr>
      <vt:lpstr>Composition du Dataset </vt:lpstr>
      <vt:lpstr>Exploration des data </vt:lpstr>
      <vt:lpstr>Matrice de corrélation initiale avec fichier CSV concaténé</vt:lpstr>
      <vt:lpstr>Filtrage des data absurdes : méthode des quartiles</vt:lpstr>
      <vt:lpstr>Filtrage des data absurdes</vt:lpstr>
      <vt:lpstr>Présentation PowerPoint</vt:lpstr>
      <vt:lpstr>Matrice de correlation après filtrage </vt:lpstr>
      <vt:lpstr>Choix du modèle </vt:lpstr>
      <vt:lpstr>Modèle 1 : régression linéaire </vt:lpstr>
      <vt:lpstr>Modèle avec couche de neurones </vt:lpstr>
      <vt:lpstr>Model utilisé /fonction de coût/ Optimizer/ batch size</vt:lpstr>
      <vt:lpstr>Etape de la création du modèle </vt:lpstr>
      <vt:lpstr>Entrainement du modèle </vt:lpstr>
      <vt:lpstr>Etude sur la fonction de coût</vt:lpstr>
      <vt:lpstr>Entrainement du modèle : </vt:lpstr>
      <vt:lpstr>Conclusion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TurboFan </dc:title>
  <dc:creator>Quentin LANDON</dc:creator>
  <cp:lastModifiedBy>Quentin LANDON</cp:lastModifiedBy>
  <cp:revision>1</cp:revision>
  <dcterms:created xsi:type="dcterms:W3CDTF">2024-05-28T07:58:45Z</dcterms:created>
  <dcterms:modified xsi:type="dcterms:W3CDTF">2024-06-02T11:17:59Z</dcterms:modified>
</cp:coreProperties>
</file>